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752" r:id="rId5"/>
    <p:sldMasterId id="2147483759" r:id="rId6"/>
    <p:sldMasterId id="2147483771" r:id="rId7"/>
    <p:sldMasterId id="2147483765" r:id="rId8"/>
    <p:sldMasterId id="2147483744" r:id="rId9"/>
    <p:sldMasterId id="2147483739" r:id="rId10"/>
    <p:sldMasterId id="2147483735" r:id="rId11"/>
    <p:sldMasterId id="2147483734" r:id="rId12"/>
  </p:sldMasterIdLst>
  <p:notesMasterIdLst>
    <p:notesMasterId r:id="rId24"/>
  </p:notesMasterIdLst>
  <p:sldIdLst>
    <p:sldId id="1542" r:id="rId13"/>
    <p:sldId id="1528" r:id="rId14"/>
    <p:sldId id="1532" r:id="rId15"/>
    <p:sldId id="1543" r:id="rId16"/>
    <p:sldId id="1544" r:id="rId17"/>
    <p:sldId id="1545" r:id="rId18"/>
    <p:sldId id="1546" r:id="rId19"/>
    <p:sldId id="1547" r:id="rId20"/>
    <p:sldId id="1550" r:id="rId21"/>
    <p:sldId id="261" r:id="rId22"/>
    <p:sldId id="1548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931">
          <p15:clr>
            <a:srgbClr val="A4A3A4"/>
          </p15:clr>
        </p15:guide>
        <p15:guide id="6" orient="horz" pos="3181">
          <p15:clr>
            <a:srgbClr val="A4A3A4"/>
          </p15:clr>
        </p15:guide>
        <p15:guide id="7" orient="horz" pos="2455">
          <p15:clr>
            <a:srgbClr val="A4A3A4"/>
          </p15:clr>
        </p15:guide>
        <p15:guide id="8" orient="horz" pos="1729">
          <p15:clr>
            <a:srgbClr val="A4A3A4"/>
          </p15:clr>
        </p15:guide>
        <p15:guide id="9" orient="horz" pos="1003">
          <p15:clr>
            <a:srgbClr val="A4A3A4"/>
          </p15:clr>
        </p15:guide>
        <p15:guide id="10" orient="horz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00"/>
    <a:srgbClr val="2EC0F9"/>
    <a:srgbClr val="7AB165"/>
    <a:srgbClr val="BF8700"/>
    <a:srgbClr val="92D050"/>
    <a:srgbClr val="555AFF"/>
    <a:srgbClr val="373737"/>
    <a:srgbClr val="CACED4"/>
    <a:srgbClr val="C3E1A3"/>
    <a:srgbClr val="9CC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8EE93-B458-45D1-ABD0-6169AC4EBC19}" v="52" dt="2022-09-01T13:46:47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5351" autoAdjust="0"/>
  </p:normalViewPr>
  <p:slideViewPr>
    <p:cSldViewPr snapToGrid="0">
      <p:cViewPr varScale="1">
        <p:scale>
          <a:sx n="138" d="100"/>
          <a:sy n="138" d="100"/>
        </p:scale>
        <p:origin x="240" y="132"/>
      </p:cViewPr>
      <p:guideLst>
        <p:guide pos="3931"/>
        <p:guide orient="horz" pos="3181"/>
        <p:guide orient="horz" pos="2455"/>
        <p:guide orient="horz" pos="1729"/>
        <p:guide orient="horz" pos="1003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aima Lucia Solano Blanco" userId="8ff4d46d-d35d-4c23-bd44-99bb73a28002" providerId="ADAL" clId="{ED68EE93-B458-45D1-ABD0-6169AC4EBC19}"/>
    <pc:docChg chg="undo custSel modSld modMainMaster">
      <pc:chgData name="Alfaima Lucia Solano Blanco" userId="8ff4d46d-d35d-4c23-bd44-99bb73a28002" providerId="ADAL" clId="{ED68EE93-B458-45D1-ABD0-6169AC4EBC19}" dt="2022-09-01T13:47:14.959" v="207" actId="1076"/>
      <pc:docMkLst>
        <pc:docMk/>
      </pc:docMkLst>
      <pc:sldChg chg="addSp delSp modSp mod">
        <pc:chgData name="Alfaima Lucia Solano Blanco" userId="8ff4d46d-d35d-4c23-bd44-99bb73a28002" providerId="ADAL" clId="{ED68EE93-B458-45D1-ABD0-6169AC4EBC19}" dt="2022-09-01T13:46:54.967" v="206" actId="1076"/>
        <pc:sldMkLst>
          <pc:docMk/>
          <pc:sldMk cId="1789327109" sldId="1528"/>
        </pc:sldMkLst>
        <pc:spChg chg="mod">
          <ac:chgData name="Alfaima Lucia Solano Blanco" userId="8ff4d46d-d35d-4c23-bd44-99bb73a28002" providerId="ADAL" clId="{ED68EE93-B458-45D1-ABD0-6169AC4EBC19}" dt="2022-09-01T13:46:54.967" v="206" actId="1076"/>
          <ac:spMkLst>
            <pc:docMk/>
            <pc:sldMk cId="1789327109" sldId="1528"/>
            <ac:spMk id="17" creationId="{69C8D16D-D81A-45B2-A903-144C664C2516}"/>
          </ac:spMkLst>
        </pc:spChg>
        <pc:spChg chg="add mod">
          <ac:chgData name="Alfaima Lucia Solano Blanco" userId="8ff4d46d-d35d-4c23-bd44-99bb73a28002" providerId="ADAL" clId="{ED68EE93-B458-45D1-ABD0-6169AC4EBC19}" dt="2022-09-01T13:44:29.215" v="140" actId="207"/>
          <ac:spMkLst>
            <pc:docMk/>
            <pc:sldMk cId="1789327109" sldId="1528"/>
            <ac:spMk id="19" creationId="{A68D2736-9FB3-94CB-F60D-EF65700CC1C0}"/>
          </ac:spMkLst>
        </pc:spChg>
        <pc:spChg chg="add mod">
          <ac:chgData name="Alfaima Lucia Solano Blanco" userId="8ff4d46d-d35d-4c23-bd44-99bb73a28002" providerId="ADAL" clId="{ED68EE93-B458-45D1-ABD0-6169AC4EBC19}" dt="2022-09-01T13:44:46.777" v="145" actId="207"/>
          <ac:spMkLst>
            <pc:docMk/>
            <pc:sldMk cId="1789327109" sldId="1528"/>
            <ac:spMk id="23" creationId="{5ED7D635-F296-1F6D-64EE-65DE20B7F38A}"/>
          </ac:spMkLst>
        </pc:spChg>
        <pc:spChg chg="add 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24" creationId="{86B5639B-5EDD-FEC7-F492-3C1D1B5941A5}"/>
          </ac:spMkLst>
        </pc:spChg>
        <pc:spChg chg="add mod">
          <ac:chgData name="Alfaima Lucia Solano Blanco" userId="8ff4d46d-d35d-4c23-bd44-99bb73a28002" providerId="ADAL" clId="{ED68EE93-B458-45D1-ABD0-6169AC4EBC19}" dt="2022-09-01T13:46:52.149" v="205" actId="1076"/>
          <ac:spMkLst>
            <pc:docMk/>
            <pc:sldMk cId="1789327109" sldId="1528"/>
            <ac:spMk id="25" creationId="{E0CDDAAA-EBAF-E750-EEE8-D9060C6679C6}"/>
          </ac:spMkLst>
        </pc:spChg>
        <pc:spChg chg="add mod">
          <ac:chgData name="Alfaima Lucia Solano Blanco" userId="8ff4d46d-d35d-4c23-bd44-99bb73a28002" providerId="ADAL" clId="{ED68EE93-B458-45D1-ABD0-6169AC4EBC19}" dt="2022-09-01T13:46:42.536" v="190" actId="207"/>
          <ac:spMkLst>
            <pc:docMk/>
            <pc:sldMk cId="1789327109" sldId="1528"/>
            <ac:spMk id="26" creationId="{41A3E758-2C2E-0303-DE35-BD88754985CB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39" creationId="{8D20DDEA-BA9F-4410-8231-FB2C29B9CB0C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41" creationId="{4794C24B-A2B7-440A-99E4-142527BBA6AF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43" creationId="{FA52B04B-B3D7-4315-83B3-D3BD0F5CFA9D}"/>
          </ac:spMkLst>
        </pc:spChg>
        <pc:spChg chg="mod">
          <ac:chgData name="Alfaima Lucia Solano Blanco" userId="8ff4d46d-d35d-4c23-bd44-99bb73a28002" providerId="ADAL" clId="{ED68EE93-B458-45D1-ABD0-6169AC4EBC19}" dt="2022-09-01T13:45:01.033" v="146" actId="207"/>
          <ac:spMkLst>
            <pc:docMk/>
            <pc:sldMk cId="1789327109" sldId="1528"/>
            <ac:spMk id="69" creationId="{6CDB2531-6DF4-4027-8DA7-F46E09A75C23}"/>
          </ac:spMkLst>
        </pc:spChg>
        <pc:spChg chg="mod">
          <ac:chgData name="Alfaima Lucia Solano Blanco" userId="8ff4d46d-d35d-4c23-bd44-99bb73a28002" providerId="ADAL" clId="{ED68EE93-B458-45D1-ABD0-6169AC4EBC19}" dt="2022-09-01T13:45:12.585" v="147" actId="207"/>
          <ac:spMkLst>
            <pc:docMk/>
            <pc:sldMk cId="1789327109" sldId="1528"/>
            <ac:spMk id="71" creationId="{E28F8D7A-8CD1-4705-906F-D86AE146EDE1}"/>
          </ac:spMkLst>
        </pc:spChg>
        <pc:spChg chg="mod">
          <ac:chgData name="Alfaima Lucia Solano Blanco" userId="8ff4d46d-d35d-4c23-bd44-99bb73a28002" providerId="ADAL" clId="{ED68EE93-B458-45D1-ABD0-6169AC4EBC19}" dt="2022-09-01T13:45:20.783" v="148" actId="207"/>
          <ac:spMkLst>
            <pc:docMk/>
            <pc:sldMk cId="1789327109" sldId="1528"/>
            <ac:spMk id="76" creationId="{253867EE-C57D-4B75-8029-D6696BD1EB2C}"/>
          </ac:spMkLst>
        </pc:spChg>
        <pc:picChg chg="del mod">
          <ac:chgData name="Alfaima Lucia Solano Blanco" userId="8ff4d46d-d35d-4c23-bd44-99bb73a28002" providerId="ADAL" clId="{ED68EE93-B458-45D1-ABD0-6169AC4EBC19}" dt="2022-09-01T13:44:00.871" v="130" actId="478"/>
          <ac:picMkLst>
            <pc:docMk/>
            <pc:sldMk cId="1789327109" sldId="1528"/>
            <ac:picMk id="5" creationId="{BE3791C3-5CAF-6A4E-D9A1-1D7BE052FB7F}"/>
          </ac:picMkLst>
        </pc:picChg>
        <pc:picChg chg="del">
          <ac:chgData name="Alfaima Lucia Solano Blanco" userId="8ff4d46d-d35d-4c23-bd44-99bb73a28002" providerId="ADAL" clId="{ED68EE93-B458-45D1-ABD0-6169AC4EBC19}" dt="2022-09-01T13:44:33.046" v="141" actId="478"/>
          <ac:picMkLst>
            <pc:docMk/>
            <pc:sldMk cId="1789327109" sldId="1528"/>
            <ac:picMk id="11" creationId="{5D4F7955-E258-54A7-ACE8-AB6EF757EBA5}"/>
          </ac:picMkLst>
        </pc:picChg>
        <pc:picChg chg="add del">
          <ac:chgData name="Alfaima Lucia Solano Blanco" userId="8ff4d46d-d35d-4c23-bd44-99bb73a28002" providerId="ADAL" clId="{ED68EE93-B458-45D1-ABD0-6169AC4EBC19}" dt="2022-09-01T13:44:37.568" v="144" actId="478"/>
          <ac:picMkLst>
            <pc:docMk/>
            <pc:sldMk cId="1789327109" sldId="1528"/>
            <ac:picMk id="13" creationId="{246F4C9D-4C49-383B-FE01-3FF47870F229}"/>
          </ac:picMkLst>
        </pc:picChg>
        <pc:picChg chg="add del mod">
          <ac:chgData name="Alfaima Lucia Solano Blanco" userId="8ff4d46d-d35d-4c23-bd44-99bb73a28002" providerId="ADAL" clId="{ED68EE93-B458-45D1-ABD0-6169AC4EBC19}" dt="2022-09-01T13:44:05.149" v="132" actId="478"/>
          <ac:picMkLst>
            <pc:docMk/>
            <pc:sldMk cId="1789327109" sldId="1528"/>
            <ac:picMk id="16" creationId="{404F45E7-7497-13B6-697C-BF344C0F0A09}"/>
          </ac:picMkLst>
        </pc:picChg>
        <pc:picChg chg="add del mod">
          <ac:chgData name="Alfaima Lucia Solano Blanco" userId="8ff4d46d-d35d-4c23-bd44-99bb73a28002" providerId="ADAL" clId="{ED68EE93-B458-45D1-ABD0-6169AC4EBC19}" dt="2022-09-01T13:44:15.028" v="136" actId="478"/>
          <ac:picMkLst>
            <pc:docMk/>
            <pc:sldMk cId="1789327109" sldId="1528"/>
            <ac:picMk id="18" creationId="{DFDA6C2F-0D5B-A1CA-2883-1CB0631B3200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27" creationId="{AEB69DD3-D3C8-4FE9-A422-459D4AD28A5A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30" creationId="{23C6A65B-7CD9-4622-8EB5-546F6CDB7383}"/>
          </ac:picMkLst>
        </pc:picChg>
        <pc:picChg chg="del mod">
          <ac:chgData name="Alfaima Lucia Solano Blanco" userId="8ff4d46d-d35d-4c23-bd44-99bb73a28002" providerId="ADAL" clId="{ED68EE93-B458-45D1-ABD0-6169AC4EBC19}" dt="2022-09-01T13:45:48.955" v="152" actId="478"/>
          <ac:picMkLst>
            <pc:docMk/>
            <pc:sldMk cId="1789327109" sldId="1528"/>
            <ac:picMk id="34" creationId="{5290B792-A3DB-4BF2-BE38-C75C7D6DAC00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1026" creationId="{F2B321C7-A4DE-4145-83AC-9EC40CC9BD31}"/>
          </ac:picMkLst>
        </pc:picChg>
      </pc:sldChg>
      <pc:sldChg chg="modSp mod">
        <pc:chgData name="Alfaima Lucia Solano Blanco" userId="8ff4d46d-d35d-4c23-bd44-99bb73a28002" providerId="ADAL" clId="{ED68EE93-B458-45D1-ABD0-6169AC4EBC19}" dt="2022-09-01T13:47:14.959" v="207" actId="1076"/>
        <pc:sldMkLst>
          <pc:docMk/>
          <pc:sldMk cId="4243675219" sldId="1550"/>
        </pc:sldMkLst>
        <pc:picChg chg="mod">
          <ac:chgData name="Alfaima Lucia Solano Blanco" userId="8ff4d46d-d35d-4c23-bd44-99bb73a28002" providerId="ADAL" clId="{ED68EE93-B458-45D1-ABD0-6169AC4EBC19}" dt="2022-09-01T13:47:14.959" v="207" actId="1076"/>
          <ac:picMkLst>
            <pc:docMk/>
            <pc:sldMk cId="4243675219" sldId="1550"/>
            <ac:picMk id="6" creationId="{08DFF455-8E57-8161-1386-2ACD63419273}"/>
          </ac:picMkLst>
        </pc:picChg>
      </pc:sldChg>
      <pc:sldMasterChg chg="addSp delSp modSp mod">
        <pc:chgData name="Alfaima Lucia Solano Blanco" userId="8ff4d46d-d35d-4c23-bd44-99bb73a28002" providerId="ADAL" clId="{ED68EE93-B458-45D1-ABD0-6169AC4EBC19}" dt="2022-09-01T13:36:49.300" v="70" actId="167"/>
        <pc:sldMasterMkLst>
          <pc:docMk/>
          <pc:sldMasterMk cId="3728254836" sldId="2147483726"/>
        </pc:sldMasterMkLst>
        <pc:spChg chg="del">
          <ac:chgData name="Alfaima Lucia Solano Blanco" userId="8ff4d46d-d35d-4c23-bd44-99bb73a28002" providerId="ADAL" clId="{ED68EE93-B458-45D1-ABD0-6169AC4EBC19}" dt="2022-09-01T13:36:47.055" v="68" actId="478"/>
          <ac:spMkLst>
            <pc:docMk/>
            <pc:sldMasterMk cId="3728254836" sldId="2147483726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6:47.912" v="69" actId="478"/>
          <ac:spMkLst>
            <pc:docMk/>
            <pc:sldMasterMk cId="3728254836" sldId="2147483726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6:46.071" v="66" actId="478"/>
          <ac:spMkLst>
            <pc:docMk/>
            <pc:sldMasterMk cId="3728254836" sldId="2147483726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6:45.323" v="65" actId="478"/>
          <ac:spMkLst>
            <pc:docMk/>
            <pc:sldMasterMk cId="3728254836" sldId="2147483726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6:43.868" v="64" actId="167"/>
          <ac:spMkLst>
            <pc:docMk/>
            <pc:sldMasterMk cId="3728254836" sldId="2147483726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6:43.868" v="64" actId="167"/>
          <ac:spMkLst>
            <pc:docMk/>
            <pc:sldMasterMk cId="3728254836" sldId="2147483726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2" creationId="{12A51C3F-8DD4-2FA8-5024-670AA0BEB1DD}"/>
          </ac:picMkLst>
        </pc:picChg>
        <pc:picChg chg="add 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3" creationId="{E2E086EE-8D7C-2B97-A778-6B9B01291AFE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6:49.300" v="70" actId="167"/>
          <ac:picMkLst>
            <pc:docMk/>
            <pc:sldMasterMk cId="3728254836" sldId="2147483726"/>
            <ac:picMk id="5" creationId="{EB6D728F-96D3-65AC-9D43-1CCD9352F183}"/>
          </ac:picMkLst>
        </pc:picChg>
        <pc:picChg chg="del">
          <ac:chgData name="Alfaima Lucia Solano Blanco" userId="8ff4d46d-d35d-4c23-bd44-99bb73a28002" providerId="ADAL" clId="{ED68EE93-B458-45D1-ABD0-6169AC4EBC19}" dt="2022-09-01T13:36:46.610" v="67" actId="478"/>
          <ac:picMkLst>
            <pc:docMk/>
            <pc:sldMasterMk cId="3728254836" sldId="2147483726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3:12.901" v="125" actId="167"/>
        <pc:sldMasterMkLst>
          <pc:docMk/>
          <pc:sldMasterMk cId="3871395369" sldId="2147483735"/>
        </pc:sldMasterMkLst>
        <pc:spChg chg="del">
          <ac:chgData name="Alfaima Lucia Solano Blanco" userId="8ff4d46d-d35d-4c23-bd44-99bb73a28002" providerId="ADAL" clId="{ED68EE93-B458-45D1-ABD0-6169AC4EBC19}" dt="2022-09-01T13:43:10.909" v="123" actId="478"/>
          <ac:spMkLst>
            <pc:docMk/>
            <pc:sldMasterMk cId="3871395369" sldId="2147483735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3:11.449" v="124" actId="478"/>
          <ac:spMkLst>
            <pc:docMk/>
            <pc:sldMasterMk cId="3871395369" sldId="2147483735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3:09.992" v="121" actId="478"/>
          <ac:spMkLst>
            <pc:docMk/>
            <pc:sldMasterMk cId="3871395369" sldId="2147483735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3:09.360" v="120" actId="478"/>
          <ac:spMkLst>
            <pc:docMk/>
            <pc:sldMasterMk cId="3871395369" sldId="2147483735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3:08.053" v="119" actId="167"/>
          <ac:spMkLst>
            <pc:docMk/>
            <pc:sldMasterMk cId="3871395369" sldId="2147483735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3:08.053" v="119" actId="167"/>
          <ac:spMkLst>
            <pc:docMk/>
            <pc:sldMasterMk cId="3871395369" sldId="2147483735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2" creationId="{7AE76C57-161F-1CFA-2E46-EE0D6691661E}"/>
          </ac:picMkLst>
        </pc:picChg>
        <pc:picChg chg="add 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3" creationId="{1F24892F-3CE5-51EC-FD53-DD9FC901BD13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3:12.901" v="125" actId="167"/>
          <ac:picMkLst>
            <pc:docMk/>
            <pc:sldMasterMk cId="3871395369" sldId="2147483735"/>
            <ac:picMk id="5" creationId="{CC317ED4-D577-2816-A7E2-8A7B7729C43D}"/>
          </ac:picMkLst>
        </pc:picChg>
        <pc:picChg chg="del">
          <ac:chgData name="Alfaima Lucia Solano Blanco" userId="8ff4d46d-d35d-4c23-bd44-99bb73a28002" providerId="ADAL" clId="{ED68EE93-B458-45D1-ABD0-6169AC4EBC19}" dt="2022-09-01T13:43:10.541" v="122" actId="478"/>
          <ac:picMkLst>
            <pc:docMk/>
            <pc:sldMasterMk cId="3871395369" sldId="2147483735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1:53.774" v="112" actId="14100"/>
        <pc:sldMasterMkLst>
          <pc:docMk/>
          <pc:sldMasterMk cId="999310166" sldId="2147483739"/>
        </pc:sldMasterMkLst>
        <pc:spChg chg="del">
          <ac:chgData name="Alfaima Lucia Solano Blanco" userId="8ff4d46d-d35d-4c23-bd44-99bb73a28002" providerId="ADAL" clId="{ED68EE93-B458-45D1-ABD0-6169AC4EBC19}" dt="2022-09-01T13:41:47.472" v="108" actId="478"/>
          <ac:spMkLst>
            <pc:docMk/>
            <pc:sldMasterMk cId="999310166" sldId="2147483739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1:48.647" v="110" actId="478"/>
          <ac:spMkLst>
            <pc:docMk/>
            <pc:sldMasterMk cId="999310166" sldId="2147483739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1:46.924" v="107" actId="478"/>
          <ac:spMkLst>
            <pc:docMk/>
            <pc:sldMasterMk cId="999310166" sldId="2147483739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1:45.628" v="106" actId="478"/>
          <ac:spMkLst>
            <pc:docMk/>
            <pc:sldMasterMk cId="999310166" sldId="2147483739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1:44.361" v="105" actId="167"/>
          <ac:spMkLst>
            <pc:docMk/>
            <pc:sldMasterMk cId="999310166" sldId="2147483739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1:53.774" v="112" actId="14100"/>
          <ac:spMkLst>
            <pc:docMk/>
            <pc:sldMasterMk cId="999310166" sldId="2147483739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2" creationId="{7402E640-7033-755A-0A25-EED77CB42568}"/>
          </ac:picMkLst>
        </pc:picChg>
        <pc:picChg chg="add 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3" creationId="{7ED83A0A-F0CB-E955-8502-537C0BFFAD13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1:50.342" v="111" actId="167"/>
          <ac:picMkLst>
            <pc:docMk/>
            <pc:sldMasterMk cId="999310166" sldId="2147483739"/>
            <ac:picMk id="5" creationId="{43F685D0-54B4-3C51-E9B4-BFE743797643}"/>
          </ac:picMkLst>
        </pc:picChg>
        <pc:picChg chg="del">
          <ac:chgData name="Alfaima Lucia Solano Blanco" userId="8ff4d46d-d35d-4c23-bd44-99bb73a28002" providerId="ADAL" clId="{ED68EE93-B458-45D1-ABD0-6169AC4EBC19}" dt="2022-09-01T13:41:48.195" v="109" actId="478"/>
          <ac:picMkLst>
            <pc:docMk/>
            <pc:sldMasterMk cId="999310166" sldId="2147483739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0:43.456" v="42" actId="14100"/>
        <pc:sldMasterMkLst>
          <pc:docMk/>
          <pc:sldMasterMk cId="2542074437" sldId="2147483744"/>
        </pc:sldMasterMkLst>
        <pc:spChg chg="add del">
          <ac:chgData name="Alfaima Lucia Solano Blanco" userId="8ff4d46d-d35d-4c23-bd44-99bb73a28002" providerId="ADAL" clId="{ED68EE93-B458-45D1-ABD0-6169AC4EBC19}" dt="2022-09-01T13:30:16.388" v="35" actId="478"/>
          <ac:spMkLst>
            <pc:docMk/>
            <pc:sldMasterMk cId="2542074437" sldId="2147483744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0:33.645" v="40" actId="478"/>
          <ac:spMkLst>
            <pc:docMk/>
            <pc:sldMasterMk cId="2542074437" sldId="2147483744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0:31.127" v="38" actId="478"/>
          <ac:spMkLst>
            <pc:docMk/>
            <pc:sldMasterMk cId="2542074437" sldId="2147483744"/>
            <ac:spMk id="11" creationId="{56124917-B256-4A9B-9528-52ED22D92076}"/>
          </ac:spMkLst>
        </pc:spChg>
        <pc:spChg chg="add del">
          <ac:chgData name="Alfaima Lucia Solano Blanco" userId="8ff4d46d-d35d-4c23-bd44-99bb73a28002" providerId="ADAL" clId="{ED68EE93-B458-45D1-ABD0-6169AC4EBC19}" dt="2022-09-01T13:30:14.584" v="34" actId="478"/>
          <ac:spMkLst>
            <pc:docMk/>
            <pc:sldMasterMk cId="2542074437" sldId="2147483744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0:25.193" v="36" actId="167"/>
          <ac:spMkLst>
            <pc:docMk/>
            <pc:sldMasterMk cId="2542074437" sldId="2147483744"/>
            <ac:spMk id="16" creationId="{ED1BB08F-F678-4089-8B42-804D593ACE30}"/>
          </ac:spMkLst>
        </pc:spChg>
        <pc:spChg chg="mod ord">
          <ac:chgData name="Alfaima Lucia Solano Blanco" userId="8ff4d46d-d35d-4c23-bd44-99bb73a28002" providerId="ADAL" clId="{ED68EE93-B458-45D1-ABD0-6169AC4EBC19}" dt="2022-09-01T13:30:43.456" v="42" actId="14100"/>
          <ac:spMkLst>
            <pc:docMk/>
            <pc:sldMasterMk cId="2542074437" sldId="2147483744"/>
            <ac:spMk id="18" creationId="{96812EF5-1169-4A80-8AB0-FCD6577ED89C}"/>
          </ac:spMkLst>
        </pc:spChg>
        <pc:picChg chg="add mod ord">
          <ac:chgData name="Alfaima Lucia Solano Blanco" userId="8ff4d46d-d35d-4c23-bd44-99bb73a28002" providerId="ADAL" clId="{ED68EE93-B458-45D1-ABD0-6169AC4EBC19}" dt="2022-09-01T13:30:29.421" v="37" actId="167"/>
          <ac:picMkLst>
            <pc:docMk/>
            <pc:sldMasterMk cId="2542074437" sldId="2147483744"/>
            <ac:picMk id="2" creationId="{D189CD6C-A356-D2D9-54EB-FCF2A07DB671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0:36.010" v="41" actId="167"/>
          <ac:picMkLst>
            <pc:docMk/>
            <pc:sldMasterMk cId="2542074437" sldId="2147483744"/>
            <ac:picMk id="4" creationId="{423B496E-DDF1-2A95-E50C-B11A1438616E}"/>
          </ac:picMkLst>
        </pc:picChg>
        <pc:picChg chg="del">
          <ac:chgData name="Alfaima Lucia Solano Blanco" userId="8ff4d46d-d35d-4c23-bd44-99bb73a28002" providerId="ADAL" clId="{ED68EE93-B458-45D1-ABD0-6169AC4EBC19}" dt="2022-09-01T13:30:33.014" v="39" actId="478"/>
          <ac:picMkLst>
            <pc:docMk/>
            <pc:sldMasterMk cId="2542074437" sldId="2147483744"/>
            <ac:picMk id="10" creationId="{614A68D7-2B7E-4696-A202-8170E1B65CF6}"/>
          </ac:picMkLst>
        </pc:picChg>
        <pc:picChg chg="ord">
          <ac:chgData name="Alfaima Lucia Solano Blanco" userId="8ff4d46d-d35d-4c23-bd44-99bb73a28002" providerId="ADAL" clId="{ED68EE93-B458-45D1-ABD0-6169AC4EBC19}" dt="2022-09-01T13:30:29.421" v="37" actId="167"/>
          <ac:picMkLst>
            <pc:docMk/>
            <pc:sldMasterMk cId="2542074437" sldId="2147483744"/>
            <ac:picMk id="13" creationId="{CEE03FB3-00F3-4860-970F-51990955750F}"/>
          </ac:picMkLst>
        </pc:picChg>
        <pc:picChg chg="mod">
          <ac:chgData name="Alfaima Lucia Solano Blanco" userId="8ff4d46d-d35d-4c23-bd44-99bb73a28002" providerId="ADAL" clId="{ED68EE93-B458-45D1-ABD0-6169AC4EBC19}" dt="2022-09-01T13:30:25.193" v="36" actId="167"/>
          <ac:picMkLst>
            <pc:docMk/>
            <pc:sldMasterMk cId="2542074437" sldId="2147483744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1:11.964" v="44"/>
        <pc:sldMasterMkLst>
          <pc:docMk/>
          <pc:sldMasterMk cId="3543320360" sldId="2147483752"/>
        </pc:sldMasterMkLst>
        <pc:spChg chg="add mod">
          <ac:chgData name="Alfaima Lucia Solano Blanco" userId="8ff4d46d-d35d-4c23-bd44-99bb73a28002" providerId="ADAL" clId="{ED68EE93-B458-45D1-ABD0-6169AC4EBC19}" dt="2022-09-01T13:31:11.964" v="44"/>
          <ac:spMkLst>
            <pc:docMk/>
            <pc:sldMasterMk cId="3543320360" sldId="2147483752"/>
            <ac:spMk id="5" creationId="{524D4B5E-CC5F-D781-4AE6-8D2FA2EABB34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1" creationId="{56124917-B256-4A9B-9528-52ED22D92076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4" creationId="{C1B4A3EE-B960-4689-9F60-DA6AD4AAA015}"/>
          </ac:spMkLst>
        </pc:spChg>
        <pc:spChg chg="add mod">
          <ac:chgData name="Alfaima Lucia Solano Blanco" userId="8ff4d46d-d35d-4c23-bd44-99bb73a28002" providerId="ADAL" clId="{ED68EE93-B458-45D1-ABD0-6169AC4EBC19}" dt="2022-09-01T13:31:11.964" v="44"/>
          <ac:spMkLst>
            <pc:docMk/>
            <pc:sldMasterMk cId="3543320360" sldId="2147483752"/>
            <ac:spMk id="15" creationId="{6CB26359-D573-8A18-FB63-E3D94BC19D40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6" creationId="{ED1BB08F-F678-4089-8B42-804D593ACE30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8" creationId="{96812EF5-1169-4A80-8AB0-FCD6577ED89C}"/>
          </ac:spMkLst>
        </pc:spChg>
        <pc:picChg chg="add del mod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3" creationId="{58B2A480-4320-1F42-437D-F789098BFDE2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4" creationId="{6B41CAC9-77D1-6DEA-989D-66ECE53BFF2C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7" creationId="{EBAF9943-EE16-9B5F-ED1D-6151ADF27D18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0" creationId="{614A68D7-2B7E-4696-A202-8170E1B65CF6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2" creationId="{3636D9C2-2BB0-481D-BB04-FED0EC8369BF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13" creationId="{39B9916B-7E0B-CDBC-7BD6-A4D7720A5EA9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7" creationId="{0FA1E8C5-1F1F-4D95-BF55-D2077E92777C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19" creationId="{478946CE-105B-AEE5-500B-791EF65CCB32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4:56.948" v="58" actId="167"/>
        <pc:sldMasterMkLst>
          <pc:docMk/>
          <pc:sldMasterMk cId="803722078" sldId="2147483759"/>
        </pc:sldMasterMkLst>
        <pc:spChg chg="del">
          <ac:chgData name="Alfaima Lucia Solano Blanco" userId="8ff4d46d-d35d-4c23-bd44-99bb73a28002" providerId="ADAL" clId="{ED68EE93-B458-45D1-ABD0-6169AC4EBC19}" dt="2022-09-01T13:34:54.631" v="56" actId="478"/>
          <ac:spMkLst>
            <pc:docMk/>
            <pc:sldMasterMk cId="803722078" sldId="2147483759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4:55.316" v="57" actId="478"/>
          <ac:spMkLst>
            <pc:docMk/>
            <pc:sldMasterMk cId="803722078" sldId="2147483759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4:53.267" v="54" actId="478"/>
          <ac:spMkLst>
            <pc:docMk/>
            <pc:sldMasterMk cId="803722078" sldId="2147483759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4:44.755" v="52" actId="478"/>
          <ac:spMkLst>
            <pc:docMk/>
            <pc:sldMasterMk cId="803722078" sldId="2147483759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4:51.393" v="53" actId="167"/>
          <ac:spMkLst>
            <pc:docMk/>
            <pc:sldMasterMk cId="803722078" sldId="2147483759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4:51.393" v="53" actId="167"/>
          <ac:spMkLst>
            <pc:docMk/>
            <pc:sldMasterMk cId="803722078" sldId="2147483759"/>
            <ac:spMk id="18" creationId="{96812EF5-1169-4A80-8AB0-FCD6577ED89C}"/>
          </ac:spMkLst>
        </pc:spChg>
        <pc:picChg chg="add 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2" creationId="{3708C531-EC32-04C9-E229-9FC378E993DE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4:56.948" v="58" actId="167"/>
          <ac:picMkLst>
            <pc:docMk/>
            <pc:sldMasterMk cId="803722078" sldId="2147483759"/>
            <ac:picMk id="4" creationId="{FD9B0DBA-31BE-34C2-DD1F-C29BB67E5B55}"/>
          </ac:picMkLst>
        </pc:picChg>
        <pc:picChg chg="del">
          <ac:chgData name="Alfaima Lucia Solano Blanco" userId="8ff4d46d-d35d-4c23-bd44-99bb73a28002" providerId="ADAL" clId="{ED68EE93-B458-45D1-ABD0-6169AC4EBC19}" dt="2022-09-01T13:34:54.184" v="55" actId="478"/>
          <ac:picMkLst>
            <pc:docMk/>
            <pc:sldMasterMk cId="803722078" sldId="2147483759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0:18.312" v="99" actId="167"/>
        <pc:sldMasterMkLst>
          <pc:docMk/>
          <pc:sldMasterMk cId="1136745473" sldId="2147483765"/>
        </pc:sldMasterMkLst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0:12.605" v="97" actId="478"/>
          <ac:spMkLst>
            <pc:docMk/>
            <pc:sldMasterMk cId="1136745473" sldId="2147483765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0:11.313" v="96" actId="167"/>
          <ac:spMkLst>
            <pc:docMk/>
            <pc:sldMasterMk cId="1136745473" sldId="2147483765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0:11.313" v="96" actId="167"/>
          <ac:spMkLst>
            <pc:docMk/>
            <pc:sldMasterMk cId="1136745473" sldId="2147483765"/>
            <ac:spMk id="18" creationId="{96812EF5-1169-4A80-8AB0-FCD6577ED89C}"/>
          </ac:spMkLst>
        </pc:spChg>
        <pc:picChg chg="add 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2" creationId="{CFE2E38C-B398-5B05-C1D1-D7C6961FD5A4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0:18.312" v="99" actId="167"/>
          <ac:picMkLst>
            <pc:docMk/>
            <pc:sldMasterMk cId="1136745473" sldId="2147483765"/>
            <ac:picMk id="4" creationId="{0C5751F0-7A39-82AA-4B67-B9A6D50D1072}"/>
          </ac:picMkLst>
        </pc:picChg>
        <pc:picChg chg="del">
          <ac:chgData name="Alfaima Lucia Solano Blanco" userId="8ff4d46d-d35d-4c23-bd44-99bb73a28002" providerId="ADAL" clId="{ED68EE93-B458-45D1-ABD0-6169AC4EBC19}" dt="2022-09-01T13:40:16.312" v="98" actId="478"/>
          <ac:picMkLst>
            <pc:docMk/>
            <pc:sldMasterMk cId="1136745473" sldId="2147483765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8:40.331" v="85"/>
        <pc:sldMasterMkLst>
          <pc:docMk/>
          <pc:sldMasterMk cId="2969198795" sldId="2147483771"/>
        </pc:sldMasterMkLst>
        <pc:spChg chg="del">
          <ac:chgData name="Alfaima Lucia Solano Blanco" userId="8ff4d46d-d35d-4c23-bd44-99bb73a28002" providerId="ADAL" clId="{ED68EE93-B458-45D1-ABD0-6169AC4EBC19}" dt="2022-09-01T13:38:22.628" v="80" actId="478"/>
          <ac:spMkLst>
            <pc:docMk/>
            <pc:sldMasterMk cId="2969198795" sldId="2147483771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8:23.915" v="82" actId="478"/>
          <ac:spMkLst>
            <pc:docMk/>
            <pc:sldMasterMk cId="2969198795" sldId="2147483771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8:22.042" v="79" actId="478"/>
          <ac:spMkLst>
            <pc:docMk/>
            <pc:sldMasterMk cId="2969198795" sldId="2147483771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8:21.363" v="78" actId="478"/>
          <ac:spMkLst>
            <pc:docMk/>
            <pc:sldMasterMk cId="2969198795" sldId="2147483771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8:19.968" v="77" actId="167"/>
          <ac:spMkLst>
            <pc:docMk/>
            <pc:sldMasterMk cId="2969198795" sldId="2147483771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8:32.439" v="84" actId="14100"/>
          <ac:spMkLst>
            <pc:docMk/>
            <pc:sldMasterMk cId="2969198795" sldId="2147483771"/>
            <ac:spMk id="18" creationId="{96812EF5-1169-4A80-8AB0-FCD6577ED89C}"/>
          </ac:spMkLst>
        </pc:spChg>
        <pc:picChg chg="add mod ord modCrop">
          <ac:chgData name="Alfaima Lucia Solano Blanco" userId="8ff4d46d-d35d-4c23-bd44-99bb73a28002" providerId="ADAL" clId="{ED68EE93-B458-45D1-ABD0-6169AC4EBC19}" dt="2022-09-01T13:38:25.471" v="83" actId="167"/>
          <ac:picMkLst>
            <pc:docMk/>
            <pc:sldMasterMk cId="2969198795" sldId="2147483771"/>
            <ac:picMk id="3" creationId="{78202B19-780B-7DE1-07F1-306E5A029D75}"/>
          </ac:picMkLst>
        </pc:picChg>
        <pc:picChg chg="add mod">
          <ac:chgData name="Alfaima Lucia Solano Blanco" userId="8ff4d46d-d35d-4c23-bd44-99bb73a28002" providerId="ADAL" clId="{ED68EE93-B458-45D1-ABD0-6169AC4EBC19}" dt="2022-09-01T13:38:40.331" v="85"/>
          <ac:picMkLst>
            <pc:docMk/>
            <pc:sldMasterMk cId="2969198795" sldId="2147483771"/>
            <ac:picMk id="4" creationId="{6A03CA28-B43E-936E-DCDB-2D2C0485547D}"/>
          </ac:picMkLst>
        </pc:picChg>
        <pc:picChg chg="del">
          <ac:chgData name="Alfaima Lucia Solano Blanco" userId="8ff4d46d-d35d-4c23-bd44-99bb73a28002" providerId="ADAL" clId="{ED68EE93-B458-45D1-ABD0-6169AC4EBC19}" dt="2022-09-01T13:38:23.267" v="81" actId="478"/>
          <ac:picMkLst>
            <pc:docMk/>
            <pc:sldMasterMk cId="2969198795" sldId="2147483771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8:19.968" v="77" actId="167"/>
          <ac:picMkLst>
            <pc:docMk/>
            <pc:sldMasterMk cId="2969198795" sldId="2147483771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38:19.968" v="77" actId="167"/>
          <ac:picMkLst>
            <pc:docMk/>
            <pc:sldMasterMk cId="2969198795" sldId="2147483771"/>
            <ac:picMk id="17" creationId="{0FA1E8C5-1F1F-4D95-BF55-D2077E92777C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2D717-570A-43EE-9EEA-68D3D6D0D977}" type="datetimeFigureOut">
              <a:rPr lang="es-CO" smtClean="0"/>
              <a:t>31/08/2022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CF535-6818-4D44-91C1-7BA9AA8C762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564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[Andrés] [30 s]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0214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00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46566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473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1828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89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err="1"/>
              <a:t>Título</a:t>
            </a:r>
            <a:r>
              <a:rPr lang="en-US" noProof="0" dirty="0"/>
              <a:t> de la </a:t>
            </a:r>
            <a:r>
              <a:rPr lang="en-US" noProof="0" dirty="0" err="1"/>
              <a:t>presentación</a:t>
            </a:r>
            <a:endParaRPr lang="en-US" noProof="0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dirty="0"/>
              <a:t>Autor 1</a:t>
            </a:r>
          </a:p>
          <a:p>
            <a:pPr lvl="0"/>
            <a:r>
              <a:rPr lang="en-US" noProof="0" dirty="0"/>
              <a:t>Autor 2</a:t>
            </a:r>
          </a:p>
          <a:p>
            <a:pPr lvl="0"/>
            <a:r>
              <a:rPr lang="en-US" noProof="0" dirty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354114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758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186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6103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6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err="1"/>
              <a:t>Título</a:t>
            </a:r>
            <a:r>
              <a:rPr lang="en-US" noProof="0" dirty="0"/>
              <a:t> de la </a:t>
            </a:r>
            <a:r>
              <a:rPr lang="en-US" noProof="0" dirty="0" err="1"/>
              <a:t>presentación</a:t>
            </a:r>
            <a:endParaRPr lang="en-US" noProof="0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dirty="0"/>
              <a:t>Autor 1</a:t>
            </a:r>
          </a:p>
          <a:p>
            <a:pPr lvl="0"/>
            <a:r>
              <a:rPr lang="en-US" noProof="0" dirty="0"/>
              <a:t>Autor 2</a:t>
            </a:r>
          </a:p>
          <a:p>
            <a:pPr lvl="0"/>
            <a:r>
              <a:rPr lang="en-US" noProof="0" dirty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211479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296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9052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4810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0745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6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270828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698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59"/>
            <a:ext cx="5856962" cy="679615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2380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1133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9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59"/>
            <a:ext cx="5856962" cy="652887"/>
          </a:xfrm>
          <a:prstGeom prst="rect">
            <a:avLst/>
          </a:prstGeom>
        </p:spPr>
        <p:txBody>
          <a:bodyPr/>
          <a:lstStyle>
            <a:lvl1pPr algn="l">
              <a:defRPr lang="en-US" sz="32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0549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57439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234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9364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0859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08040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7587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35309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49C02B-E9F0-4C35-8092-EC111F95C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7805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err="1"/>
              <a:t>Título</a:t>
            </a:r>
            <a:r>
              <a:rPr lang="en-US" noProof="0" dirty="0"/>
              <a:t> de la </a:t>
            </a:r>
            <a:r>
              <a:rPr lang="en-US" noProof="0" dirty="0" err="1"/>
              <a:t>presentación</a:t>
            </a:r>
            <a:endParaRPr lang="en-US" noProof="0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dirty="0"/>
              <a:t>Autor 1</a:t>
            </a:r>
          </a:p>
          <a:p>
            <a:pPr lvl="0"/>
            <a:r>
              <a:rPr lang="en-US" noProof="0" dirty="0"/>
              <a:t>Autor 2</a:t>
            </a:r>
          </a:p>
          <a:p>
            <a:pPr lvl="0"/>
            <a:r>
              <a:rPr lang="en-US" noProof="0" dirty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209633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377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562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err="1"/>
              <a:t>Título</a:t>
            </a:r>
            <a:r>
              <a:rPr lang="en-US" noProof="0" dirty="0"/>
              <a:t> de la </a:t>
            </a:r>
            <a:r>
              <a:rPr lang="en-US" noProof="0" dirty="0" err="1"/>
              <a:t>presentación</a:t>
            </a:r>
            <a:endParaRPr lang="en-US" noProof="0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dirty="0"/>
              <a:t>Autor 1</a:t>
            </a:r>
          </a:p>
          <a:p>
            <a:pPr lvl="0"/>
            <a:r>
              <a:rPr lang="en-US" noProof="0" dirty="0"/>
              <a:t>Autor 2</a:t>
            </a:r>
          </a:p>
          <a:p>
            <a:pPr lvl="0"/>
            <a:r>
              <a:rPr lang="en-US" noProof="0" dirty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97372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077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6D728F-96D3-65AC-9D43-1CCD9352F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65672"/>
          <a:stretch/>
        </p:blipFill>
        <p:spPr>
          <a:xfrm>
            <a:off x="0" y="-3136"/>
            <a:ext cx="12192000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A51C3F-8DD4-2FA8-5024-670AA0BEB1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E086EE-8D7C-2B97-A778-6B9B01291A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5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49" r:id="rId3"/>
    <p:sldLayoutId id="2147483729" r:id="rId4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1CAC9-77D1-6DEA-989D-66ECE53B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88995"/>
          <a:stretch/>
        </p:blipFill>
        <p:spPr>
          <a:xfrm>
            <a:off x="-10878" y="-3135"/>
            <a:ext cx="12208934" cy="8361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24D4B5E-CC5F-D781-4AE6-8D2FA2EABB34}"/>
              </a:ext>
            </a:extLst>
          </p:cNvPr>
          <p:cNvSpPr/>
          <p:nvPr userDrawn="1"/>
        </p:nvSpPr>
        <p:spPr>
          <a:xfrm>
            <a:off x="-10878" y="62630"/>
            <a:ext cx="1082083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AF9943-EE16-9B5F-ED1D-6151ADF27D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B9916B-7E0B-CDBC-7BD6-A4D7720A5E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CB26359-D573-8A18-FB63-E3D94BC19D4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478946CE-105B-AEE5-500B-791EF65CCB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5" r:id="rId2"/>
    <p:sldLayoutId id="2147483757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9B0DBA-31BE-34C2-DD1F-C29BB67E5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67955"/>
          <a:stretch/>
        </p:blipFill>
        <p:spPr>
          <a:xfrm>
            <a:off x="-16934" y="0"/>
            <a:ext cx="12208934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708C531-EC32-04C9-E229-9FC378E993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02B19-780B-7DE1-07F1-306E5A029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55794"/>
          <a:stretch/>
        </p:blipFill>
        <p:spPr>
          <a:xfrm>
            <a:off x="-8468" y="-3136"/>
            <a:ext cx="12200467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8468" y="62630"/>
            <a:ext cx="1081842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3CA28-B43E-936E-DCDB-2D2C0485547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5751F0-7A39-82AA-4B67-B9A6D50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" r="138" b="57856"/>
          <a:stretch/>
        </p:blipFill>
        <p:spPr>
          <a:xfrm>
            <a:off x="0" y="0"/>
            <a:ext cx="12192000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0" y="62630"/>
            <a:ext cx="10809961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FE2E38C-B398-5B05-C1D1-D7C6961FD5A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4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3B496E-DDF1-2A95-E50C-B11A14386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88995"/>
          <a:stretch/>
        </p:blipFill>
        <p:spPr>
          <a:xfrm>
            <a:off x="-10878" y="-3135"/>
            <a:ext cx="12208934" cy="83611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0878" y="62630"/>
            <a:ext cx="1082083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E03FB3-00F3-4860-970F-51990955750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89CD6C-A356-D2D9-54EB-FCF2A07DB6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50" r:id="rId3"/>
    <p:sldLayoutId id="2147483747" r:id="rId4"/>
    <p:sldLayoutId id="2147483748" r:id="rId5"/>
    <p:sldLayoutId id="2147483751" r:id="rId6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F685D0-54B4-3C51-E9B4-BFE743797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54459"/>
          <a:stretch/>
        </p:blipFill>
        <p:spPr>
          <a:xfrm>
            <a:off x="0" y="-3136"/>
            <a:ext cx="12192000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0" y="62630"/>
            <a:ext cx="10809961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02E640-7033-755A-0A25-EED77CB425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D83A0A-F0CB-E955-8502-537C0BFFAD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C317ED4-D577-2816-A7E2-8A7B7729C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5005"/>
          <a:stretch/>
        </p:blipFill>
        <p:spPr>
          <a:xfrm>
            <a:off x="-8468" y="0"/>
            <a:ext cx="12200467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E76C57-161F-1CFA-2E46-EE0D669166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F24892F-3CE5-51EC-FD53-DD9FC901BD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9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>
            <a:extLst>
              <a:ext uri="{FF2B5EF4-FFF2-40B4-BE49-F238E27FC236}">
                <a16:creationId xmlns:a16="http://schemas.microsoft.com/office/drawing/2014/main" id="{7C0F8E04-2EDD-4385-8919-C74DFEDD3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83CD7-485A-D52B-E85A-220A97F4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Título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1361D4-AA82-09E4-5BA5-C39311BC5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Autores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4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FC502C1-21B8-4404-801F-F89D3183B181}"/>
              </a:ext>
            </a:extLst>
          </p:cNvPr>
          <p:cNvSpPr/>
          <p:nvPr/>
        </p:nvSpPr>
        <p:spPr>
          <a:xfrm>
            <a:off x="246753" y="162094"/>
            <a:ext cx="3384376" cy="3024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807636-7B57-422F-8439-9C22FAB17E27}"/>
              </a:ext>
            </a:extLst>
          </p:cNvPr>
          <p:cNvGrpSpPr/>
          <p:nvPr/>
        </p:nvGrpSpPr>
        <p:grpSpPr>
          <a:xfrm>
            <a:off x="642795" y="450126"/>
            <a:ext cx="2613133" cy="1323439"/>
            <a:chOff x="1979711" y="1988840"/>
            <a:chExt cx="2613133" cy="1323439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6CC2CCE2-69E9-4E6A-B225-BBF91FA5AB2D}"/>
                </a:ext>
              </a:extLst>
            </p:cNvPr>
            <p:cNvSpPr/>
            <p:nvPr/>
          </p:nvSpPr>
          <p:spPr>
            <a:xfrm>
              <a:off x="1979711" y="2276871"/>
              <a:ext cx="472153" cy="800557"/>
            </a:xfrm>
            <a:custGeom>
              <a:avLst/>
              <a:gdLst>
                <a:gd name="connsiteX0" fmla="*/ 603019 w 2640879"/>
                <a:gd name="connsiteY0" fmla="*/ 0 h 4598505"/>
                <a:gd name="connsiteX1" fmla="*/ 1239124 w 2640879"/>
                <a:gd name="connsiteY1" fmla="*/ 463826 h 4598505"/>
                <a:gd name="connsiteX2" fmla="*/ 26550 w 2640879"/>
                <a:gd name="connsiteY2" fmla="*/ 2445026 h 4598505"/>
                <a:gd name="connsiteX3" fmla="*/ 2623976 w 2640879"/>
                <a:gd name="connsiteY3" fmla="*/ 1762539 h 4598505"/>
                <a:gd name="connsiteX4" fmla="*/ 1166237 w 2640879"/>
                <a:gd name="connsiteY4" fmla="*/ 3836505 h 4598505"/>
                <a:gd name="connsiteX5" fmla="*/ 1557176 w 2640879"/>
                <a:gd name="connsiteY5" fmla="*/ 4598505 h 4598505"/>
                <a:gd name="connsiteX0" fmla="*/ 600735 w 2638595"/>
                <a:gd name="connsiteY0" fmla="*/ 0 h 4598505"/>
                <a:gd name="connsiteX1" fmla="*/ 1283223 w 2638595"/>
                <a:gd name="connsiteY1" fmla="*/ 523461 h 4598505"/>
                <a:gd name="connsiteX2" fmla="*/ 24266 w 2638595"/>
                <a:gd name="connsiteY2" fmla="*/ 2445026 h 4598505"/>
                <a:gd name="connsiteX3" fmla="*/ 2621692 w 2638595"/>
                <a:gd name="connsiteY3" fmla="*/ 1762539 h 4598505"/>
                <a:gd name="connsiteX4" fmla="*/ 1163953 w 2638595"/>
                <a:gd name="connsiteY4" fmla="*/ 3836505 h 4598505"/>
                <a:gd name="connsiteX5" fmla="*/ 1554892 w 2638595"/>
                <a:gd name="connsiteY5" fmla="*/ 4598505 h 4598505"/>
                <a:gd name="connsiteX0" fmla="*/ 600735 w 2638595"/>
                <a:gd name="connsiteY0" fmla="*/ 0 h 4598505"/>
                <a:gd name="connsiteX1" fmla="*/ 1283223 w 2638595"/>
                <a:gd name="connsiteY1" fmla="*/ 523461 h 4598505"/>
                <a:gd name="connsiteX2" fmla="*/ 24266 w 2638595"/>
                <a:gd name="connsiteY2" fmla="*/ 2445026 h 4598505"/>
                <a:gd name="connsiteX3" fmla="*/ 2621692 w 2638595"/>
                <a:gd name="connsiteY3" fmla="*/ 1762539 h 4598505"/>
                <a:gd name="connsiteX4" fmla="*/ 1163953 w 2638595"/>
                <a:gd name="connsiteY4" fmla="*/ 3836505 h 4598505"/>
                <a:gd name="connsiteX5" fmla="*/ 1554892 w 2638595"/>
                <a:gd name="connsiteY5" fmla="*/ 4598505 h 4598505"/>
                <a:gd name="connsiteX0" fmla="*/ 598770 w 2636630"/>
                <a:gd name="connsiteY0" fmla="*/ 0 h 4598505"/>
                <a:gd name="connsiteX1" fmla="*/ 1281258 w 2636630"/>
                <a:gd name="connsiteY1" fmla="*/ 523461 h 4598505"/>
                <a:gd name="connsiteX2" fmla="*/ 22301 w 2636630"/>
                <a:gd name="connsiteY2" fmla="*/ 2445026 h 4598505"/>
                <a:gd name="connsiteX3" fmla="*/ 2619727 w 2636630"/>
                <a:gd name="connsiteY3" fmla="*/ 1762539 h 4598505"/>
                <a:gd name="connsiteX4" fmla="*/ 1161988 w 2636630"/>
                <a:gd name="connsiteY4" fmla="*/ 3836505 h 4598505"/>
                <a:gd name="connsiteX5" fmla="*/ 1552927 w 2636630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597426"/>
                <a:gd name="connsiteY0" fmla="*/ 0 h 4598505"/>
                <a:gd name="connsiteX1" fmla="*/ 1258957 w 2597426"/>
                <a:gd name="connsiteY1" fmla="*/ 523461 h 4598505"/>
                <a:gd name="connsiteX2" fmla="*/ 0 w 2597426"/>
                <a:gd name="connsiteY2" fmla="*/ 2445026 h 4598505"/>
                <a:gd name="connsiteX3" fmla="*/ 2597426 w 2597426"/>
                <a:gd name="connsiteY3" fmla="*/ 1762539 h 4598505"/>
                <a:gd name="connsiteX4" fmla="*/ 1139687 w 2597426"/>
                <a:gd name="connsiteY4" fmla="*/ 3836505 h 4598505"/>
                <a:gd name="connsiteX5" fmla="*/ 1530626 w 2597426"/>
                <a:gd name="connsiteY5" fmla="*/ 4598505 h 4598505"/>
                <a:gd name="connsiteX0" fmla="*/ 576469 w 2597426"/>
                <a:gd name="connsiteY0" fmla="*/ 0 h 4598505"/>
                <a:gd name="connsiteX1" fmla="*/ 1258957 w 2597426"/>
                <a:gd name="connsiteY1" fmla="*/ 523461 h 4598505"/>
                <a:gd name="connsiteX2" fmla="*/ 0 w 2597426"/>
                <a:gd name="connsiteY2" fmla="*/ 2445026 h 4598505"/>
                <a:gd name="connsiteX3" fmla="*/ 2597426 w 2597426"/>
                <a:gd name="connsiteY3" fmla="*/ 1762539 h 4598505"/>
                <a:gd name="connsiteX4" fmla="*/ 1133061 w 2597426"/>
                <a:gd name="connsiteY4" fmla="*/ 3624470 h 4598505"/>
                <a:gd name="connsiteX5" fmla="*/ 1530626 w 2597426"/>
                <a:gd name="connsiteY5" fmla="*/ 4598505 h 4598505"/>
                <a:gd name="connsiteX0" fmla="*/ 576469 w 2597426"/>
                <a:gd name="connsiteY0" fmla="*/ 0 h 4532244"/>
                <a:gd name="connsiteX1" fmla="*/ 1258957 w 2597426"/>
                <a:gd name="connsiteY1" fmla="*/ 523461 h 4532244"/>
                <a:gd name="connsiteX2" fmla="*/ 0 w 2597426"/>
                <a:gd name="connsiteY2" fmla="*/ 2445026 h 4532244"/>
                <a:gd name="connsiteX3" fmla="*/ 2597426 w 2597426"/>
                <a:gd name="connsiteY3" fmla="*/ 1762539 h 4532244"/>
                <a:gd name="connsiteX4" fmla="*/ 1133061 w 2597426"/>
                <a:gd name="connsiteY4" fmla="*/ 3624470 h 4532244"/>
                <a:gd name="connsiteX5" fmla="*/ 1583634 w 2597426"/>
                <a:gd name="connsiteY5" fmla="*/ 4532244 h 4532244"/>
                <a:gd name="connsiteX0" fmla="*/ 589721 w 2597426"/>
                <a:gd name="connsiteY0" fmla="*/ 0 h 4525618"/>
                <a:gd name="connsiteX1" fmla="*/ 1258957 w 2597426"/>
                <a:gd name="connsiteY1" fmla="*/ 516835 h 4525618"/>
                <a:gd name="connsiteX2" fmla="*/ 0 w 2597426"/>
                <a:gd name="connsiteY2" fmla="*/ 2438400 h 4525618"/>
                <a:gd name="connsiteX3" fmla="*/ 2597426 w 2597426"/>
                <a:gd name="connsiteY3" fmla="*/ 1755913 h 4525618"/>
                <a:gd name="connsiteX4" fmla="*/ 1133061 w 2597426"/>
                <a:gd name="connsiteY4" fmla="*/ 3617844 h 4525618"/>
                <a:gd name="connsiteX5" fmla="*/ 1583634 w 2597426"/>
                <a:gd name="connsiteY5" fmla="*/ 4525618 h 4525618"/>
                <a:gd name="connsiteX0" fmla="*/ 589721 w 2597426"/>
                <a:gd name="connsiteY0" fmla="*/ 2842 h 4528460"/>
                <a:gd name="connsiteX1" fmla="*/ 1258957 w 2597426"/>
                <a:gd name="connsiteY1" fmla="*/ 519677 h 4528460"/>
                <a:gd name="connsiteX2" fmla="*/ 0 w 2597426"/>
                <a:gd name="connsiteY2" fmla="*/ 2441242 h 4528460"/>
                <a:gd name="connsiteX3" fmla="*/ 2597426 w 2597426"/>
                <a:gd name="connsiteY3" fmla="*/ 1758755 h 4528460"/>
                <a:gd name="connsiteX4" fmla="*/ 1133061 w 2597426"/>
                <a:gd name="connsiteY4" fmla="*/ 3620686 h 4528460"/>
                <a:gd name="connsiteX5" fmla="*/ 1583634 w 2597426"/>
                <a:gd name="connsiteY5" fmla="*/ 4528460 h 4528460"/>
                <a:gd name="connsiteX0" fmla="*/ 589721 w 2597426"/>
                <a:gd name="connsiteY0" fmla="*/ 1852 h 4527470"/>
                <a:gd name="connsiteX1" fmla="*/ 1258957 w 2597426"/>
                <a:gd name="connsiteY1" fmla="*/ 518687 h 4527470"/>
                <a:gd name="connsiteX2" fmla="*/ 0 w 2597426"/>
                <a:gd name="connsiteY2" fmla="*/ 2440252 h 4527470"/>
                <a:gd name="connsiteX3" fmla="*/ 2597426 w 2597426"/>
                <a:gd name="connsiteY3" fmla="*/ 1757765 h 4527470"/>
                <a:gd name="connsiteX4" fmla="*/ 1133061 w 2597426"/>
                <a:gd name="connsiteY4" fmla="*/ 3619696 h 4527470"/>
                <a:gd name="connsiteX5" fmla="*/ 1583634 w 2597426"/>
                <a:gd name="connsiteY5" fmla="*/ 4527470 h 4527470"/>
                <a:gd name="connsiteX0" fmla="*/ 596347 w 2597426"/>
                <a:gd name="connsiteY0" fmla="*/ 2148 h 4594027"/>
                <a:gd name="connsiteX1" fmla="*/ 1258957 w 2597426"/>
                <a:gd name="connsiteY1" fmla="*/ 585244 h 4594027"/>
                <a:gd name="connsiteX2" fmla="*/ 0 w 2597426"/>
                <a:gd name="connsiteY2" fmla="*/ 2506809 h 4594027"/>
                <a:gd name="connsiteX3" fmla="*/ 2597426 w 2597426"/>
                <a:gd name="connsiteY3" fmla="*/ 1824322 h 4594027"/>
                <a:gd name="connsiteX4" fmla="*/ 1133061 w 2597426"/>
                <a:gd name="connsiteY4" fmla="*/ 3686253 h 4594027"/>
                <a:gd name="connsiteX5" fmla="*/ 1583634 w 2597426"/>
                <a:gd name="connsiteY5" fmla="*/ 4594027 h 4594027"/>
                <a:gd name="connsiteX0" fmla="*/ 596347 w 2597426"/>
                <a:gd name="connsiteY0" fmla="*/ 0 h 4591879"/>
                <a:gd name="connsiteX1" fmla="*/ 1258957 w 2597426"/>
                <a:gd name="connsiteY1" fmla="*/ 583096 h 4591879"/>
                <a:gd name="connsiteX2" fmla="*/ 0 w 2597426"/>
                <a:gd name="connsiteY2" fmla="*/ 2504661 h 4591879"/>
                <a:gd name="connsiteX3" fmla="*/ 2597426 w 2597426"/>
                <a:gd name="connsiteY3" fmla="*/ 1822174 h 4591879"/>
                <a:gd name="connsiteX4" fmla="*/ 1133061 w 2597426"/>
                <a:gd name="connsiteY4" fmla="*/ 3684105 h 4591879"/>
                <a:gd name="connsiteX5" fmla="*/ 1583634 w 2597426"/>
                <a:gd name="connsiteY5" fmla="*/ 4591879 h 4591879"/>
                <a:gd name="connsiteX0" fmla="*/ 596347 w 2597426"/>
                <a:gd name="connsiteY0" fmla="*/ 0 h 4591879"/>
                <a:gd name="connsiteX1" fmla="*/ 1258957 w 2597426"/>
                <a:gd name="connsiteY1" fmla="*/ 583096 h 4591879"/>
                <a:gd name="connsiteX2" fmla="*/ 0 w 2597426"/>
                <a:gd name="connsiteY2" fmla="*/ 2504661 h 4591879"/>
                <a:gd name="connsiteX3" fmla="*/ 2597426 w 2597426"/>
                <a:gd name="connsiteY3" fmla="*/ 1822174 h 4591879"/>
                <a:gd name="connsiteX4" fmla="*/ 1133061 w 2597426"/>
                <a:gd name="connsiteY4" fmla="*/ 3684105 h 4591879"/>
                <a:gd name="connsiteX5" fmla="*/ 1583634 w 2597426"/>
                <a:gd name="connsiteY5" fmla="*/ 4591879 h 4591879"/>
                <a:gd name="connsiteX0" fmla="*/ 596347 w 2597426"/>
                <a:gd name="connsiteY0" fmla="*/ 0 h 4545497"/>
                <a:gd name="connsiteX1" fmla="*/ 1258957 w 2597426"/>
                <a:gd name="connsiteY1" fmla="*/ 536714 h 4545497"/>
                <a:gd name="connsiteX2" fmla="*/ 0 w 2597426"/>
                <a:gd name="connsiteY2" fmla="*/ 2458279 h 4545497"/>
                <a:gd name="connsiteX3" fmla="*/ 2597426 w 2597426"/>
                <a:gd name="connsiteY3" fmla="*/ 1775792 h 4545497"/>
                <a:gd name="connsiteX4" fmla="*/ 1133061 w 2597426"/>
                <a:gd name="connsiteY4" fmla="*/ 3637723 h 4545497"/>
                <a:gd name="connsiteX5" fmla="*/ 1583634 w 2597426"/>
                <a:gd name="connsiteY5" fmla="*/ 4545497 h 4545497"/>
                <a:gd name="connsiteX0" fmla="*/ 596347 w 2597426"/>
                <a:gd name="connsiteY0" fmla="*/ 0 h 4545497"/>
                <a:gd name="connsiteX1" fmla="*/ 1258957 w 2597426"/>
                <a:gd name="connsiteY1" fmla="*/ 536714 h 4545497"/>
                <a:gd name="connsiteX2" fmla="*/ 0 w 2597426"/>
                <a:gd name="connsiteY2" fmla="*/ 2458279 h 4545497"/>
                <a:gd name="connsiteX3" fmla="*/ 2597426 w 2597426"/>
                <a:gd name="connsiteY3" fmla="*/ 1775792 h 4545497"/>
                <a:gd name="connsiteX4" fmla="*/ 1133061 w 2597426"/>
                <a:gd name="connsiteY4" fmla="*/ 3637723 h 4545497"/>
                <a:gd name="connsiteX5" fmla="*/ 1583634 w 2597426"/>
                <a:gd name="connsiteY5" fmla="*/ 4545497 h 4545497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596347 w 2597426"/>
                <a:gd name="connsiteY0" fmla="*/ 0 h 4572001"/>
                <a:gd name="connsiteX1" fmla="*/ 1258957 w 2597426"/>
                <a:gd name="connsiteY1" fmla="*/ 563218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596347 w 2597426"/>
                <a:gd name="connsiteY0" fmla="*/ 0 h 4572001"/>
                <a:gd name="connsiteX1" fmla="*/ 1258957 w 2597426"/>
                <a:gd name="connsiteY1" fmla="*/ 563218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596347 w 2597426"/>
                <a:gd name="connsiteY0" fmla="*/ 0 h 4572001"/>
                <a:gd name="connsiteX1" fmla="*/ 1225827 w 2597426"/>
                <a:gd name="connsiteY1" fmla="*/ 642731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496956 w 2597426"/>
                <a:gd name="connsiteY0" fmla="*/ 0 h 4598505"/>
                <a:gd name="connsiteX1" fmla="*/ 1225827 w 2597426"/>
                <a:gd name="connsiteY1" fmla="*/ 669235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98505"/>
                <a:gd name="connsiteX1" fmla="*/ 1225827 w 2597426"/>
                <a:gd name="connsiteY1" fmla="*/ 669235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98505"/>
                <a:gd name="connsiteX1" fmla="*/ 1205949 w 2597426"/>
                <a:gd name="connsiteY1" fmla="*/ 622853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33061 w 2597426"/>
                <a:gd name="connsiteY4" fmla="*/ 3690731 h 4538870"/>
                <a:gd name="connsiteX5" fmla="*/ 1630017 w 2597426"/>
                <a:gd name="connsiteY5" fmla="*/ 4538870 h 4538870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33061 w 2597426"/>
                <a:gd name="connsiteY4" fmla="*/ 3783496 h 4538870"/>
                <a:gd name="connsiteX5" fmla="*/ 1630017 w 2597426"/>
                <a:gd name="connsiteY5" fmla="*/ 4538870 h 4538870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52940 w 2597426"/>
                <a:gd name="connsiteY4" fmla="*/ 3723861 h 4538870"/>
                <a:gd name="connsiteX5" fmla="*/ 1630017 w 2597426"/>
                <a:gd name="connsiteY5" fmla="*/ 4538870 h 4538870"/>
                <a:gd name="connsiteX0" fmla="*/ 483704 w 2617304"/>
                <a:gd name="connsiteY0" fmla="*/ 0 h 4538870"/>
                <a:gd name="connsiteX1" fmla="*/ 1205949 w 2617304"/>
                <a:gd name="connsiteY1" fmla="*/ 622853 h 4538870"/>
                <a:gd name="connsiteX2" fmla="*/ 0 w 2617304"/>
                <a:gd name="connsiteY2" fmla="*/ 2511287 h 4538870"/>
                <a:gd name="connsiteX3" fmla="*/ 2617304 w 2617304"/>
                <a:gd name="connsiteY3" fmla="*/ 1802296 h 4538870"/>
                <a:gd name="connsiteX4" fmla="*/ 1152940 w 2617304"/>
                <a:gd name="connsiteY4" fmla="*/ 3723861 h 4538870"/>
                <a:gd name="connsiteX5" fmla="*/ 1630017 w 2617304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939" h="4538870">
                  <a:moveTo>
                    <a:pt x="543339" y="0"/>
                  </a:moveTo>
                  <a:cubicBezTo>
                    <a:pt x="816664" y="101046"/>
                    <a:pt x="1356140" y="195470"/>
                    <a:pt x="1265584" y="622853"/>
                  </a:cubicBezTo>
                  <a:cubicBezTo>
                    <a:pt x="1175028" y="1050236"/>
                    <a:pt x="101600" y="2291523"/>
                    <a:pt x="0" y="2564296"/>
                  </a:cubicBezTo>
                  <a:cubicBezTo>
                    <a:pt x="249582" y="2572027"/>
                    <a:pt x="2453860" y="1782418"/>
                    <a:pt x="2676939" y="1802296"/>
                  </a:cubicBezTo>
                  <a:cubicBezTo>
                    <a:pt x="2528956" y="2034209"/>
                    <a:pt x="1390375" y="3251200"/>
                    <a:pt x="1212575" y="3723861"/>
                  </a:cubicBezTo>
                  <a:cubicBezTo>
                    <a:pt x="1034775" y="4196522"/>
                    <a:pt x="1469887" y="4408556"/>
                    <a:pt x="1689652" y="453887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EF965FB-F708-4246-B177-EA5B9F9D30BE}"/>
                </a:ext>
              </a:extLst>
            </p:cNvPr>
            <p:cNvSpPr txBox="1"/>
            <p:nvPr/>
          </p:nvSpPr>
          <p:spPr>
            <a:xfrm>
              <a:off x="2360596" y="1988840"/>
              <a:ext cx="223224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8000" dirty="0">
                  <a:solidFill>
                    <a:schemeClr val="bg1"/>
                  </a:solidFill>
                  <a:latin typeface="Bahnschrift SemiLight Condensed" panose="020B0502040204020203" pitchFamily="34" charset="0"/>
                </a:rPr>
                <a:t>COPA</a:t>
              </a:r>
              <a:endParaRPr lang="en-US" sz="8000" dirty="0">
                <a:solidFill>
                  <a:schemeClr val="bg1"/>
                </a:solidFill>
                <a:latin typeface="Bahnschrift SemiLight Condensed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689E9D1A-E2B4-4B58-9D4B-901FF4716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5" r="16989" b="25969"/>
          <a:stretch/>
        </p:blipFill>
        <p:spPr>
          <a:xfrm>
            <a:off x="4171188" y="526366"/>
            <a:ext cx="2520280" cy="12241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CA9519-3E27-4A78-86D7-957B4CE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5" y="1410057"/>
            <a:ext cx="3036071" cy="2139881"/>
          </a:xfrm>
          <a:prstGeom prst="rect">
            <a:avLst/>
          </a:prstGeom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01D661BE-9990-4F95-967C-78294CFD6EC7}"/>
              </a:ext>
            </a:extLst>
          </p:cNvPr>
          <p:cNvSpPr/>
          <p:nvPr/>
        </p:nvSpPr>
        <p:spPr>
          <a:xfrm>
            <a:off x="4218925" y="2010903"/>
            <a:ext cx="2676939" cy="4538870"/>
          </a:xfrm>
          <a:custGeom>
            <a:avLst/>
            <a:gdLst>
              <a:gd name="connsiteX0" fmla="*/ 603019 w 2640879"/>
              <a:gd name="connsiteY0" fmla="*/ 0 h 4598505"/>
              <a:gd name="connsiteX1" fmla="*/ 1239124 w 2640879"/>
              <a:gd name="connsiteY1" fmla="*/ 463826 h 4598505"/>
              <a:gd name="connsiteX2" fmla="*/ 26550 w 2640879"/>
              <a:gd name="connsiteY2" fmla="*/ 2445026 h 4598505"/>
              <a:gd name="connsiteX3" fmla="*/ 2623976 w 2640879"/>
              <a:gd name="connsiteY3" fmla="*/ 1762539 h 4598505"/>
              <a:gd name="connsiteX4" fmla="*/ 1166237 w 2640879"/>
              <a:gd name="connsiteY4" fmla="*/ 3836505 h 4598505"/>
              <a:gd name="connsiteX5" fmla="*/ 1557176 w 2640879"/>
              <a:gd name="connsiteY5" fmla="*/ 4598505 h 4598505"/>
              <a:gd name="connsiteX0" fmla="*/ 600735 w 2638595"/>
              <a:gd name="connsiteY0" fmla="*/ 0 h 4598505"/>
              <a:gd name="connsiteX1" fmla="*/ 1283223 w 2638595"/>
              <a:gd name="connsiteY1" fmla="*/ 523461 h 4598505"/>
              <a:gd name="connsiteX2" fmla="*/ 24266 w 2638595"/>
              <a:gd name="connsiteY2" fmla="*/ 2445026 h 4598505"/>
              <a:gd name="connsiteX3" fmla="*/ 2621692 w 2638595"/>
              <a:gd name="connsiteY3" fmla="*/ 1762539 h 4598505"/>
              <a:gd name="connsiteX4" fmla="*/ 1163953 w 2638595"/>
              <a:gd name="connsiteY4" fmla="*/ 3836505 h 4598505"/>
              <a:gd name="connsiteX5" fmla="*/ 1554892 w 2638595"/>
              <a:gd name="connsiteY5" fmla="*/ 4598505 h 4598505"/>
              <a:gd name="connsiteX0" fmla="*/ 600735 w 2638595"/>
              <a:gd name="connsiteY0" fmla="*/ 0 h 4598505"/>
              <a:gd name="connsiteX1" fmla="*/ 1283223 w 2638595"/>
              <a:gd name="connsiteY1" fmla="*/ 523461 h 4598505"/>
              <a:gd name="connsiteX2" fmla="*/ 24266 w 2638595"/>
              <a:gd name="connsiteY2" fmla="*/ 2445026 h 4598505"/>
              <a:gd name="connsiteX3" fmla="*/ 2621692 w 2638595"/>
              <a:gd name="connsiteY3" fmla="*/ 1762539 h 4598505"/>
              <a:gd name="connsiteX4" fmla="*/ 1163953 w 2638595"/>
              <a:gd name="connsiteY4" fmla="*/ 3836505 h 4598505"/>
              <a:gd name="connsiteX5" fmla="*/ 1554892 w 2638595"/>
              <a:gd name="connsiteY5" fmla="*/ 4598505 h 4598505"/>
              <a:gd name="connsiteX0" fmla="*/ 598770 w 2636630"/>
              <a:gd name="connsiteY0" fmla="*/ 0 h 4598505"/>
              <a:gd name="connsiteX1" fmla="*/ 1281258 w 2636630"/>
              <a:gd name="connsiteY1" fmla="*/ 523461 h 4598505"/>
              <a:gd name="connsiteX2" fmla="*/ 22301 w 2636630"/>
              <a:gd name="connsiteY2" fmla="*/ 2445026 h 4598505"/>
              <a:gd name="connsiteX3" fmla="*/ 2619727 w 2636630"/>
              <a:gd name="connsiteY3" fmla="*/ 1762539 h 4598505"/>
              <a:gd name="connsiteX4" fmla="*/ 1161988 w 2636630"/>
              <a:gd name="connsiteY4" fmla="*/ 3836505 h 4598505"/>
              <a:gd name="connsiteX5" fmla="*/ 1552927 w 2636630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597426"/>
              <a:gd name="connsiteY0" fmla="*/ 0 h 4598505"/>
              <a:gd name="connsiteX1" fmla="*/ 1258957 w 2597426"/>
              <a:gd name="connsiteY1" fmla="*/ 523461 h 4598505"/>
              <a:gd name="connsiteX2" fmla="*/ 0 w 2597426"/>
              <a:gd name="connsiteY2" fmla="*/ 2445026 h 4598505"/>
              <a:gd name="connsiteX3" fmla="*/ 2597426 w 2597426"/>
              <a:gd name="connsiteY3" fmla="*/ 1762539 h 4598505"/>
              <a:gd name="connsiteX4" fmla="*/ 1139687 w 2597426"/>
              <a:gd name="connsiteY4" fmla="*/ 3836505 h 4598505"/>
              <a:gd name="connsiteX5" fmla="*/ 1530626 w 2597426"/>
              <a:gd name="connsiteY5" fmla="*/ 4598505 h 4598505"/>
              <a:gd name="connsiteX0" fmla="*/ 576469 w 2597426"/>
              <a:gd name="connsiteY0" fmla="*/ 0 h 4598505"/>
              <a:gd name="connsiteX1" fmla="*/ 1258957 w 2597426"/>
              <a:gd name="connsiteY1" fmla="*/ 523461 h 4598505"/>
              <a:gd name="connsiteX2" fmla="*/ 0 w 2597426"/>
              <a:gd name="connsiteY2" fmla="*/ 2445026 h 4598505"/>
              <a:gd name="connsiteX3" fmla="*/ 2597426 w 2597426"/>
              <a:gd name="connsiteY3" fmla="*/ 1762539 h 4598505"/>
              <a:gd name="connsiteX4" fmla="*/ 1133061 w 2597426"/>
              <a:gd name="connsiteY4" fmla="*/ 3624470 h 4598505"/>
              <a:gd name="connsiteX5" fmla="*/ 1530626 w 2597426"/>
              <a:gd name="connsiteY5" fmla="*/ 4598505 h 4598505"/>
              <a:gd name="connsiteX0" fmla="*/ 576469 w 2597426"/>
              <a:gd name="connsiteY0" fmla="*/ 0 h 4532244"/>
              <a:gd name="connsiteX1" fmla="*/ 1258957 w 2597426"/>
              <a:gd name="connsiteY1" fmla="*/ 523461 h 4532244"/>
              <a:gd name="connsiteX2" fmla="*/ 0 w 2597426"/>
              <a:gd name="connsiteY2" fmla="*/ 2445026 h 4532244"/>
              <a:gd name="connsiteX3" fmla="*/ 2597426 w 2597426"/>
              <a:gd name="connsiteY3" fmla="*/ 1762539 h 4532244"/>
              <a:gd name="connsiteX4" fmla="*/ 1133061 w 2597426"/>
              <a:gd name="connsiteY4" fmla="*/ 3624470 h 4532244"/>
              <a:gd name="connsiteX5" fmla="*/ 1583634 w 2597426"/>
              <a:gd name="connsiteY5" fmla="*/ 4532244 h 4532244"/>
              <a:gd name="connsiteX0" fmla="*/ 589721 w 2597426"/>
              <a:gd name="connsiteY0" fmla="*/ 0 h 4525618"/>
              <a:gd name="connsiteX1" fmla="*/ 1258957 w 2597426"/>
              <a:gd name="connsiteY1" fmla="*/ 516835 h 4525618"/>
              <a:gd name="connsiteX2" fmla="*/ 0 w 2597426"/>
              <a:gd name="connsiteY2" fmla="*/ 2438400 h 4525618"/>
              <a:gd name="connsiteX3" fmla="*/ 2597426 w 2597426"/>
              <a:gd name="connsiteY3" fmla="*/ 1755913 h 4525618"/>
              <a:gd name="connsiteX4" fmla="*/ 1133061 w 2597426"/>
              <a:gd name="connsiteY4" fmla="*/ 3617844 h 4525618"/>
              <a:gd name="connsiteX5" fmla="*/ 1583634 w 2597426"/>
              <a:gd name="connsiteY5" fmla="*/ 4525618 h 4525618"/>
              <a:gd name="connsiteX0" fmla="*/ 589721 w 2597426"/>
              <a:gd name="connsiteY0" fmla="*/ 2842 h 4528460"/>
              <a:gd name="connsiteX1" fmla="*/ 1258957 w 2597426"/>
              <a:gd name="connsiteY1" fmla="*/ 519677 h 4528460"/>
              <a:gd name="connsiteX2" fmla="*/ 0 w 2597426"/>
              <a:gd name="connsiteY2" fmla="*/ 2441242 h 4528460"/>
              <a:gd name="connsiteX3" fmla="*/ 2597426 w 2597426"/>
              <a:gd name="connsiteY3" fmla="*/ 1758755 h 4528460"/>
              <a:gd name="connsiteX4" fmla="*/ 1133061 w 2597426"/>
              <a:gd name="connsiteY4" fmla="*/ 3620686 h 4528460"/>
              <a:gd name="connsiteX5" fmla="*/ 1583634 w 2597426"/>
              <a:gd name="connsiteY5" fmla="*/ 4528460 h 4528460"/>
              <a:gd name="connsiteX0" fmla="*/ 589721 w 2597426"/>
              <a:gd name="connsiteY0" fmla="*/ 1852 h 4527470"/>
              <a:gd name="connsiteX1" fmla="*/ 1258957 w 2597426"/>
              <a:gd name="connsiteY1" fmla="*/ 518687 h 4527470"/>
              <a:gd name="connsiteX2" fmla="*/ 0 w 2597426"/>
              <a:gd name="connsiteY2" fmla="*/ 2440252 h 4527470"/>
              <a:gd name="connsiteX3" fmla="*/ 2597426 w 2597426"/>
              <a:gd name="connsiteY3" fmla="*/ 1757765 h 4527470"/>
              <a:gd name="connsiteX4" fmla="*/ 1133061 w 2597426"/>
              <a:gd name="connsiteY4" fmla="*/ 3619696 h 4527470"/>
              <a:gd name="connsiteX5" fmla="*/ 1583634 w 2597426"/>
              <a:gd name="connsiteY5" fmla="*/ 4527470 h 4527470"/>
              <a:gd name="connsiteX0" fmla="*/ 596347 w 2597426"/>
              <a:gd name="connsiteY0" fmla="*/ 2148 h 4594027"/>
              <a:gd name="connsiteX1" fmla="*/ 1258957 w 2597426"/>
              <a:gd name="connsiteY1" fmla="*/ 585244 h 4594027"/>
              <a:gd name="connsiteX2" fmla="*/ 0 w 2597426"/>
              <a:gd name="connsiteY2" fmla="*/ 2506809 h 4594027"/>
              <a:gd name="connsiteX3" fmla="*/ 2597426 w 2597426"/>
              <a:gd name="connsiteY3" fmla="*/ 1824322 h 4594027"/>
              <a:gd name="connsiteX4" fmla="*/ 1133061 w 2597426"/>
              <a:gd name="connsiteY4" fmla="*/ 3686253 h 4594027"/>
              <a:gd name="connsiteX5" fmla="*/ 1583634 w 2597426"/>
              <a:gd name="connsiteY5" fmla="*/ 4594027 h 4594027"/>
              <a:gd name="connsiteX0" fmla="*/ 596347 w 2597426"/>
              <a:gd name="connsiteY0" fmla="*/ 0 h 4591879"/>
              <a:gd name="connsiteX1" fmla="*/ 1258957 w 2597426"/>
              <a:gd name="connsiteY1" fmla="*/ 583096 h 4591879"/>
              <a:gd name="connsiteX2" fmla="*/ 0 w 2597426"/>
              <a:gd name="connsiteY2" fmla="*/ 2504661 h 4591879"/>
              <a:gd name="connsiteX3" fmla="*/ 2597426 w 2597426"/>
              <a:gd name="connsiteY3" fmla="*/ 1822174 h 4591879"/>
              <a:gd name="connsiteX4" fmla="*/ 1133061 w 2597426"/>
              <a:gd name="connsiteY4" fmla="*/ 3684105 h 4591879"/>
              <a:gd name="connsiteX5" fmla="*/ 1583634 w 2597426"/>
              <a:gd name="connsiteY5" fmla="*/ 4591879 h 4591879"/>
              <a:gd name="connsiteX0" fmla="*/ 596347 w 2597426"/>
              <a:gd name="connsiteY0" fmla="*/ 0 h 4591879"/>
              <a:gd name="connsiteX1" fmla="*/ 1258957 w 2597426"/>
              <a:gd name="connsiteY1" fmla="*/ 583096 h 4591879"/>
              <a:gd name="connsiteX2" fmla="*/ 0 w 2597426"/>
              <a:gd name="connsiteY2" fmla="*/ 2504661 h 4591879"/>
              <a:gd name="connsiteX3" fmla="*/ 2597426 w 2597426"/>
              <a:gd name="connsiteY3" fmla="*/ 1822174 h 4591879"/>
              <a:gd name="connsiteX4" fmla="*/ 1133061 w 2597426"/>
              <a:gd name="connsiteY4" fmla="*/ 3684105 h 4591879"/>
              <a:gd name="connsiteX5" fmla="*/ 1583634 w 2597426"/>
              <a:gd name="connsiteY5" fmla="*/ 4591879 h 4591879"/>
              <a:gd name="connsiteX0" fmla="*/ 596347 w 2597426"/>
              <a:gd name="connsiteY0" fmla="*/ 0 h 4545497"/>
              <a:gd name="connsiteX1" fmla="*/ 1258957 w 2597426"/>
              <a:gd name="connsiteY1" fmla="*/ 536714 h 4545497"/>
              <a:gd name="connsiteX2" fmla="*/ 0 w 2597426"/>
              <a:gd name="connsiteY2" fmla="*/ 2458279 h 4545497"/>
              <a:gd name="connsiteX3" fmla="*/ 2597426 w 2597426"/>
              <a:gd name="connsiteY3" fmla="*/ 1775792 h 4545497"/>
              <a:gd name="connsiteX4" fmla="*/ 1133061 w 2597426"/>
              <a:gd name="connsiteY4" fmla="*/ 3637723 h 4545497"/>
              <a:gd name="connsiteX5" fmla="*/ 1583634 w 2597426"/>
              <a:gd name="connsiteY5" fmla="*/ 4545497 h 4545497"/>
              <a:gd name="connsiteX0" fmla="*/ 596347 w 2597426"/>
              <a:gd name="connsiteY0" fmla="*/ 0 h 4545497"/>
              <a:gd name="connsiteX1" fmla="*/ 1258957 w 2597426"/>
              <a:gd name="connsiteY1" fmla="*/ 536714 h 4545497"/>
              <a:gd name="connsiteX2" fmla="*/ 0 w 2597426"/>
              <a:gd name="connsiteY2" fmla="*/ 2458279 h 4545497"/>
              <a:gd name="connsiteX3" fmla="*/ 2597426 w 2597426"/>
              <a:gd name="connsiteY3" fmla="*/ 1775792 h 4545497"/>
              <a:gd name="connsiteX4" fmla="*/ 1133061 w 2597426"/>
              <a:gd name="connsiteY4" fmla="*/ 3637723 h 4545497"/>
              <a:gd name="connsiteX5" fmla="*/ 1583634 w 2597426"/>
              <a:gd name="connsiteY5" fmla="*/ 4545497 h 4545497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596347 w 2597426"/>
              <a:gd name="connsiteY0" fmla="*/ 0 h 4572001"/>
              <a:gd name="connsiteX1" fmla="*/ 1258957 w 2597426"/>
              <a:gd name="connsiteY1" fmla="*/ 563218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596347 w 2597426"/>
              <a:gd name="connsiteY0" fmla="*/ 0 h 4572001"/>
              <a:gd name="connsiteX1" fmla="*/ 1258957 w 2597426"/>
              <a:gd name="connsiteY1" fmla="*/ 563218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596347 w 2597426"/>
              <a:gd name="connsiteY0" fmla="*/ 0 h 4572001"/>
              <a:gd name="connsiteX1" fmla="*/ 1225827 w 2597426"/>
              <a:gd name="connsiteY1" fmla="*/ 642731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496956 w 2597426"/>
              <a:gd name="connsiteY0" fmla="*/ 0 h 4598505"/>
              <a:gd name="connsiteX1" fmla="*/ 1225827 w 2597426"/>
              <a:gd name="connsiteY1" fmla="*/ 669235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98505"/>
              <a:gd name="connsiteX1" fmla="*/ 1225827 w 2597426"/>
              <a:gd name="connsiteY1" fmla="*/ 669235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98505"/>
              <a:gd name="connsiteX1" fmla="*/ 1205949 w 2597426"/>
              <a:gd name="connsiteY1" fmla="*/ 622853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33061 w 2597426"/>
              <a:gd name="connsiteY4" fmla="*/ 3690731 h 4538870"/>
              <a:gd name="connsiteX5" fmla="*/ 1630017 w 2597426"/>
              <a:gd name="connsiteY5" fmla="*/ 4538870 h 4538870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33061 w 2597426"/>
              <a:gd name="connsiteY4" fmla="*/ 3783496 h 4538870"/>
              <a:gd name="connsiteX5" fmla="*/ 1630017 w 2597426"/>
              <a:gd name="connsiteY5" fmla="*/ 4538870 h 4538870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52940 w 2597426"/>
              <a:gd name="connsiteY4" fmla="*/ 3723861 h 4538870"/>
              <a:gd name="connsiteX5" fmla="*/ 1630017 w 2597426"/>
              <a:gd name="connsiteY5" fmla="*/ 4538870 h 4538870"/>
              <a:gd name="connsiteX0" fmla="*/ 483704 w 2617304"/>
              <a:gd name="connsiteY0" fmla="*/ 0 h 4538870"/>
              <a:gd name="connsiteX1" fmla="*/ 1205949 w 2617304"/>
              <a:gd name="connsiteY1" fmla="*/ 622853 h 4538870"/>
              <a:gd name="connsiteX2" fmla="*/ 0 w 2617304"/>
              <a:gd name="connsiteY2" fmla="*/ 2511287 h 4538870"/>
              <a:gd name="connsiteX3" fmla="*/ 2617304 w 2617304"/>
              <a:gd name="connsiteY3" fmla="*/ 1802296 h 4538870"/>
              <a:gd name="connsiteX4" fmla="*/ 1152940 w 2617304"/>
              <a:gd name="connsiteY4" fmla="*/ 3723861 h 4538870"/>
              <a:gd name="connsiteX5" fmla="*/ 1630017 w 2617304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939" h="4538870">
                <a:moveTo>
                  <a:pt x="543339" y="0"/>
                </a:moveTo>
                <a:cubicBezTo>
                  <a:pt x="816664" y="101046"/>
                  <a:pt x="1356140" y="195470"/>
                  <a:pt x="1265584" y="622853"/>
                </a:cubicBezTo>
                <a:cubicBezTo>
                  <a:pt x="1175028" y="1050236"/>
                  <a:pt x="101600" y="2291523"/>
                  <a:pt x="0" y="2564296"/>
                </a:cubicBezTo>
                <a:cubicBezTo>
                  <a:pt x="249582" y="2572027"/>
                  <a:pt x="2453860" y="1782418"/>
                  <a:pt x="2676939" y="1802296"/>
                </a:cubicBezTo>
                <a:cubicBezTo>
                  <a:pt x="2528956" y="2034209"/>
                  <a:pt x="1390375" y="3251200"/>
                  <a:pt x="1212575" y="3723861"/>
                </a:cubicBezTo>
                <a:cubicBezTo>
                  <a:pt x="1034775" y="4196522"/>
                  <a:pt x="1469887" y="4408556"/>
                  <a:pt x="1689652" y="4538870"/>
                </a:cubicBezTo>
              </a:path>
            </a:pathLst>
          </a:custGeom>
          <a:noFill/>
          <a:ln w="301625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F66745-9592-412E-879F-B676929A6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27" y="3388059"/>
            <a:ext cx="1779908" cy="177990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8484E26-1897-4688-A840-BBEF0BB86E82}"/>
              </a:ext>
            </a:extLst>
          </p:cNvPr>
          <p:cNvGrpSpPr/>
          <p:nvPr/>
        </p:nvGrpSpPr>
        <p:grpSpPr>
          <a:xfrm>
            <a:off x="7746125" y="1900796"/>
            <a:ext cx="3752393" cy="1172829"/>
            <a:chOff x="5129049" y="248570"/>
            <a:chExt cx="3752393" cy="1172829"/>
          </a:xfrm>
        </p:grpSpPr>
        <p:pic>
          <p:nvPicPr>
            <p:cNvPr id="12" name="Picture 28">
              <a:extLst>
                <a:ext uri="{FF2B5EF4-FFF2-40B4-BE49-F238E27FC236}">
                  <a16:creationId xmlns:a16="http://schemas.microsoft.com/office/drawing/2014/main" id="{C4B86075-0298-4364-9FBD-E70C2B3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049" y="248570"/>
              <a:ext cx="697226" cy="1109631"/>
            </a:xfrm>
            <a:prstGeom prst="rect">
              <a:avLst/>
            </a:prstGeom>
          </p:spPr>
        </p:pic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0F772379-1E18-4A30-A418-4EA47688A476}"/>
                </a:ext>
              </a:extLst>
            </p:cNvPr>
            <p:cNvSpPr txBox="1"/>
            <p:nvPr/>
          </p:nvSpPr>
          <p:spPr>
            <a:xfrm>
              <a:off x="5784501" y="248613"/>
              <a:ext cx="3096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dirty="0">
                  <a:latin typeface="Bahnschrift Light Condensed" panose="020B0502040204020203" pitchFamily="34" charset="0"/>
                </a:rPr>
                <a:t>Centro para la Optimización y la Probabilidad Aplicada </a:t>
              </a:r>
              <a:endParaRPr lang="en-US" sz="2400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39B38EE0-0980-4AD5-8890-CDFE5A1082A3}"/>
                </a:ext>
              </a:extLst>
            </p:cNvPr>
            <p:cNvSpPr txBox="1"/>
            <p:nvPr/>
          </p:nvSpPr>
          <p:spPr>
            <a:xfrm>
              <a:off x="7015054" y="959734"/>
              <a:ext cx="1162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>
                  <a:latin typeface="Bahnschrift SemiLight Condensed" panose="020B0502040204020203" pitchFamily="34" charset="0"/>
                  <a:ea typeface="CMU Concrete" panose="02000603000000000000" pitchFamily="2" charset="0"/>
                  <a:cs typeface="CMU Concrete" panose="02000603000000000000" pitchFamily="2" charset="0"/>
                </a:rPr>
                <a:t>COPA</a:t>
              </a:r>
              <a:endParaRPr lang="en-US" sz="2400">
                <a:latin typeface="Bahnschrift SemiLight Condensed" panose="020B0502040204020203" pitchFamily="34" charset="0"/>
                <a:ea typeface="CMU Concrete" panose="02000603000000000000" pitchFamily="2" charset="0"/>
                <a:cs typeface="CMU Concrete" panose="02000603000000000000" pitchFamily="2" charset="0"/>
              </a:endParaRPr>
            </a:p>
          </p:txBody>
        </p:sp>
        <p:cxnSp>
          <p:nvCxnSpPr>
            <p:cNvPr id="15" name="Straight Connector 36">
              <a:extLst>
                <a:ext uri="{FF2B5EF4-FFF2-40B4-BE49-F238E27FC236}">
                  <a16:creationId xmlns:a16="http://schemas.microsoft.com/office/drawing/2014/main" id="{23131484-5757-40D3-9F8F-E7FE6C82C9E0}"/>
                </a:ext>
              </a:extLst>
            </p:cNvPr>
            <p:cNvCxnSpPr>
              <a:cxnSpLocks/>
            </p:cNvCxnSpPr>
            <p:nvPr/>
          </p:nvCxnSpPr>
          <p:spPr>
            <a:xfrm>
              <a:off x="6129287" y="1180024"/>
              <a:ext cx="83931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7">
              <a:extLst>
                <a:ext uri="{FF2B5EF4-FFF2-40B4-BE49-F238E27FC236}">
                  <a16:creationId xmlns:a16="http://schemas.microsoft.com/office/drawing/2014/main" id="{1B6A9266-6834-45D5-B555-2EB3B2C76FE4}"/>
                </a:ext>
              </a:extLst>
            </p:cNvPr>
            <p:cNvCxnSpPr>
              <a:cxnSpLocks/>
            </p:cNvCxnSpPr>
            <p:nvPr/>
          </p:nvCxnSpPr>
          <p:spPr>
            <a:xfrm>
              <a:off x="7739993" y="1186940"/>
              <a:ext cx="83886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439FC2A2-20A7-42F9-BEC7-798BB791C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009" y="408111"/>
            <a:ext cx="2741845" cy="9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4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FC502C1-21B8-4404-801F-F89D3183B181}"/>
              </a:ext>
            </a:extLst>
          </p:cNvPr>
          <p:cNvSpPr/>
          <p:nvPr/>
        </p:nvSpPr>
        <p:spPr>
          <a:xfrm>
            <a:off x="246753" y="162094"/>
            <a:ext cx="3384376" cy="3024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807636-7B57-422F-8439-9C22FAB17E27}"/>
              </a:ext>
            </a:extLst>
          </p:cNvPr>
          <p:cNvGrpSpPr/>
          <p:nvPr/>
        </p:nvGrpSpPr>
        <p:grpSpPr>
          <a:xfrm>
            <a:off x="642795" y="450126"/>
            <a:ext cx="2613133" cy="1323439"/>
            <a:chOff x="1979711" y="1988840"/>
            <a:chExt cx="2613133" cy="1323439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6CC2CCE2-69E9-4E6A-B225-BBF91FA5AB2D}"/>
                </a:ext>
              </a:extLst>
            </p:cNvPr>
            <p:cNvSpPr/>
            <p:nvPr/>
          </p:nvSpPr>
          <p:spPr>
            <a:xfrm>
              <a:off x="1979711" y="2276871"/>
              <a:ext cx="472153" cy="800557"/>
            </a:xfrm>
            <a:custGeom>
              <a:avLst/>
              <a:gdLst>
                <a:gd name="connsiteX0" fmla="*/ 603019 w 2640879"/>
                <a:gd name="connsiteY0" fmla="*/ 0 h 4598505"/>
                <a:gd name="connsiteX1" fmla="*/ 1239124 w 2640879"/>
                <a:gd name="connsiteY1" fmla="*/ 463826 h 4598505"/>
                <a:gd name="connsiteX2" fmla="*/ 26550 w 2640879"/>
                <a:gd name="connsiteY2" fmla="*/ 2445026 h 4598505"/>
                <a:gd name="connsiteX3" fmla="*/ 2623976 w 2640879"/>
                <a:gd name="connsiteY3" fmla="*/ 1762539 h 4598505"/>
                <a:gd name="connsiteX4" fmla="*/ 1166237 w 2640879"/>
                <a:gd name="connsiteY4" fmla="*/ 3836505 h 4598505"/>
                <a:gd name="connsiteX5" fmla="*/ 1557176 w 2640879"/>
                <a:gd name="connsiteY5" fmla="*/ 4598505 h 4598505"/>
                <a:gd name="connsiteX0" fmla="*/ 600735 w 2638595"/>
                <a:gd name="connsiteY0" fmla="*/ 0 h 4598505"/>
                <a:gd name="connsiteX1" fmla="*/ 1283223 w 2638595"/>
                <a:gd name="connsiteY1" fmla="*/ 523461 h 4598505"/>
                <a:gd name="connsiteX2" fmla="*/ 24266 w 2638595"/>
                <a:gd name="connsiteY2" fmla="*/ 2445026 h 4598505"/>
                <a:gd name="connsiteX3" fmla="*/ 2621692 w 2638595"/>
                <a:gd name="connsiteY3" fmla="*/ 1762539 h 4598505"/>
                <a:gd name="connsiteX4" fmla="*/ 1163953 w 2638595"/>
                <a:gd name="connsiteY4" fmla="*/ 3836505 h 4598505"/>
                <a:gd name="connsiteX5" fmla="*/ 1554892 w 2638595"/>
                <a:gd name="connsiteY5" fmla="*/ 4598505 h 4598505"/>
                <a:gd name="connsiteX0" fmla="*/ 600735 w 2638595"/>
                <a:gd name="connsiteY0" fmla="*/ 0 h 4598505"/>
                <a:gd name="connsiteX1" fmla="*/ 1283223 w 2638595"/>
                <a:gd name="connsiteY1" fmla="*/ 523461 h 4598505"/>
                <a:gd name="connsiteX2" fmla="*/ 24266 w 2638595"/>
                <a:gd name="connsiteY2" fmla="*/ 2445026 h 4598505"/>
                <a:gd name="connsiteX3" fmla="*/ 2621692 w 2638595"/>
                <a:gd name="connsiteY3" fmla="*/ 1762539 h 4598505"/>
                <a:gd name="connsiteX4" fmla="*/ 1163953 w 2638595"/>
                <a:gd name="connsiteY4" fmla="*/ 3836505 h 4598505"/>
                <a:gd name="connsiteX5" fmla="*/ 1554892 w 2638595"/>
                <a:gd name="connsiteY5" fmla="*/ 4598505 h 4598505"/>
                <a:gd name="connsiteX0" fmla="*/ 598770 w 2636630"/>
                <a:gd name="connsiteY0" fmla="*/ 0 h 4598505"/>
                <a:gd name="connsiteX1" fmla="*/ 1281258 w 2636630"/>
                <a:gd name="connsiteY1" fmla="*/ 523461 h 4598505"/>
                <a:gd name="connsiteX2" fmla="*/ 22301 w 2636630"/>
                <a:gd name="connsiteY2" fmla="*/ 2445026 h 4598505"/>
                <a:gd name="connsiteX3" fmla="*/ 2619727 w 2636630"/>
                <a:gd name="connsiteY3" fmla="*/ 1762539 h 4598505"/>
                <a:gd name="connsiteX4" fmla="*/ 1161988 w 2636630"/>
                <a:gd name="connsiteY4" fmla="*/ 3836505 h 4598505"/>
                <a:gd name="connsiteX5" fmla="*/ 1552927 w 2636630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614329"/>
                <a:gd name="connsiteY0" fmla="*/ 0 h 4598505"/>
                <a:gd name="connsiteX1" fmla="*/ 1258957 w 2614329"/>
                <a:gd name="connsiteY1" fmla="*/ 523461 h 4598505"/>
                <a:gd name="connsiteX2" fmla="*/ 0 w 2614329"/>
                <a:gd name="connsiteY2" fmla="*/ 2445026 h 4598505"/>
                <a:gd name="connsiteX3" fmla="*/ 2597426 w 2614329"/>
                <a:gd name="connsiteY3" fmla="*/ 1762539 h 4598505"/>
                <a:gd name="connsiteX4" fmla="*/ 1139687 w 2614329"/>
                <a:gd name="connsiteY4" fmla="*/ 3836505 h 4598505"/>
                <a:gd name="connsiteX5" fmla="*/ 1530626 w 2614329"/>
                <a:gd name="connsiteY5" fmla="*/ 4598505 h 4598505"/>
                <a:gd name="connsiteX0" fmla="*/ 576469 w 2597426"/>
                <a:gd name="connsiteY0" fmla="*/ 0 h 4598505"/>
                <a:gd name="connsiteX1" fmla="*/ 1258957 w 2597426"/>
                <a:gd name="connsiteY1" fmla="*/ 523461 h 4598505"/>
                <a:gd name="connsiteX2" fmla="*/ 0 w 2597426"/>
                <a:gd name="connsiteY2" fmla="*/ 2445026 h 4598505"/>
                <a:gd name="connsiteX3" fmla="*/ 2597426 w 2597426"/>
                <a:gd name="connsiteY3" fmla="*/ 1762539 h 4598505"/>
                <a:gd name="connsiteX4" fmla="*/ 1139687 w 2597426"/>
                <a:gd name="connsiteY4" fmla="*/ 3836505 h 4598505"/>
                <a:gd name="connsiteX5" fmla="*/ 1530626 w 2597426"/>
                <a:gd name="connsiteY5" fmla="*/ 4598505 h 4598505"/>
                <a:gd name="connsiteX0" fmla="*/ 576469 w 2597426"/>
                <a:gd name="connsiteY0" fmla="*/ 0 h 4598505"/>
                <a:gd name="connsiteX1" fmla="*/ 1258957 w 2597426"/>
                <a:gd name="connsiteY1" fmla="*/ 523461 h 4598505"/>
                <a:gd name="connsiteX2" fmla="*/ 0 w 2597426"/>
                <a:gd name="connsiteY2" fmla="*/ 2445026 h 4598505"/>
                <a:gd name="connsiteX3" fmla="*/ 2597426 w 2597426"/>
                <a:gd name="connsiteY3" fmla="*/ 1762539 h 4598505"/>
                <a:gd name="connsiteX4" fmla="*/ 1133061 w 2597426"/>
                <a:gd name="connsiteY4" fmla="*/ 3624470 h 4598505"/>
                <a:gd name="connsiteX5" fmla="*/ 1530626 w 2597426"/>
                <a:gd name="connsiteY5" fmla="*/ 4598505 h 4598505"/>
                <a:gd name="connsiteX0" fmla="*/ 576469 w 2597426"/>
                <a:gd name="connsiteY0" fmla="*/ 0 h 4532244"/>
                <a:gd name="connsiteX1" fmla="*/ 1258957 w 2597426"/>
                <a:gd name="connsiteY1" fmla="*/ 523461 h 4532244"/>
                <a:gd name="connsiteX2" fmla="*/ 0 w 2597426"/>
                <a:gd name="connsiteY2" fmla="*/ 2445026 h 4532244"/>
                <a:gd name="connsiteX3" fmla="*/ 2597426 w 2597426"/>
                <a:gd name="connsiteY3" fmla="*/ 1762539 h 4532244"/>
                <a:gd name="connsiteX4" fmla="*/ 1133061 w 2597426"/>
                <a:gd name="connsiteY4" fmla="*/ 3624470 h 4532244"/>
                <a:gd name="connsiteX5" fmla="*/ 1583634 w 2597426"/>
                <a:gd name="connsiteY5" fmla="*/ 4532244 h 4532244"/>
                <a:gd name="connsiteX0" fmla="*/ 589721 w 2597426"/>
                <a:gd name="connsiteY0" fmla="*/ 0 h 4525618"/>
                <a:gd name="connsiteX1" fmla="*/ 1258957 w 2597426"/>
                <a:gd name="connsiteY1" fmla="*/ 516835 h 4525618"/>
                <a:gd name="connsiteX2" fmla="*/ 0 w 2597426"/>
                <a:gd name="connsiteY2" fmla="*/ 2438400 h 4525618"/>
                <a:gd name="connsiteX3" fmla="*/ 2597426 w 2597426"/>
                <a:gd name="connsiteY3" fmla="*/ 1755913 h 4525618"/>
                <a:gd name="connsiteX4" fmla="*/ 1133061 w 2597426"/>
                <a:gd name="connsiteY4" fmla="*/ 3617844 h 4525618"/>
                <a:gd name="connsiteX5" fmla="*/ 1583634 w 2597426"/>
                <a:gd name="connsiteY5" fmla="*/ 4525618 h 4525618"/>
                <a:gd name="connsiteX0" fmla="*/ 589721 w 2597426"/>
                <a:gd name="connsiteY0" fmla="*/ 2842 h 4528460"/>
                <a:gd name="connsiteX1" fmla="*/ 1258957 w 2597426"/>
                <a:gd name="connsiteY1" fmla="*/ 519677 h 4528460"/>
                <a:gd name="connsiteX2" fmla="*/ 0 w 2597426"/>
                <a:gd name="connsiteY2" fmla="*/ 2441242 h 4528460"/>
                <a:gd name="connsiteX3" fmla="*/ 2597426 w 2597426"/>
                <a:gd name="connsiteY3" fmla="*/ 1758755 h 4528460"/>
                <a:gd name="connsiteX4" fmla="*/ 1133061 w 2597426"/>
                <a:gd name="connsiteY4" fmla="*/ 3620686 h 4528460"/>
                <a:gd name="connsiteX5" fmla="*/ 1583634 w 2597426"/>
                <a:gd name="connsiteY5" fmla="*/ 4528460 h 4528460"/>
                <a:gd name="connsiteX0" fmla="*/ 589721 w 2597426"/>
                <a:gd name="connsiteY0" fmla="*/ 1852 h 4527470"/>
                <a:gd name="connsiteX1" fmla="*/ 1258957 w 2597426"/>
                <a:gd name="connsiteY1" fmla="*/ 518687 h 4527470"/>
                <a:gd name="connsiteX2" fmla="*/ 0 w 2597426"/>
                <a:gd name="connsiteY2" fmla="*/ 2440252 h 4527470"/>
                <a:gd name="connsiteX3" fmla="*/ 2597426 w 2597426"/>
                <a:gd name="connsiteY3" fmla="*/ 1757765 h 4527470"/>
                <a:gd name="connsiteX4" fmla="*/ 1133061 w 2597426"/>
                <a:gd name="connsiteY4" fmla="*/ 3619696 h 4527470"/>
                <a:gd name="connsiteX5" fmla="*/ 1583634 w 2597426"/>
                <a:gd name="connsiteY5" fmla="*/ 4527470 h 4527470"/>
                <a:gd name="connsiteX0" fmla="*/ 596347 w 2597426"/>
                <a:gd name="connsiteY0" fmla="*/ 2148 h 4594027"/>
                <a:gd name="connsiteX1" fmla="*/ 1258957 w 2597426"/>
                <a:gd name="connsiteY1" fmla="*/ 585244 h 4594027"/>
                <a:gd name="connsiteX2" fmla="*/ 0 w 2597426"/>
                <a:gd name="connsiteY2" fmla="*/ 2506809 h 4594027"/>
                <a:gd name="connsiteX3" fmla="*/ 2597426 w 2597426"/>
                <a:gd name="connsiteY3" fmla="*/ 1824322 h 4594027"/>
                <a:gd name="connsiteX4" fmla="*/ 1133061 w 2597426"/>
                <a:gd name="connsiteY4" fmla="*/ 3686253 h 4594027"/>
                <a:gd name="connsiteX5" fmla="*/ 1583634 w 2597426"/>
                <a:gd name="connsiteY5" fmla="*/ 4594027 h 4594027"/>
                <a:gd name="connsiteX0" fmla="*/ 596347 w 2597426"/>
                <a:gd name="connsiteY0" fmla="*/ 0 h 4591879"/>
                <a:gd name="connsiteX1" fmla="*/ 1258957 w 2597426"/>
                <a:gd name="connsiteY1" fmla="*/ 583096 h 4591879"/>
                <a:gd name="connsiteX2" fmla="*/ 0 w 2597426"/>
                <a:gd name="connsiteY2" fmla="*/ 2504661 h 4591879"/>
                <a:gd name="connsiteX3" fmla="*/ 2597426 w 2597426"/>
                <a:gd name="connsiteY3" fmla="*/ 1822174 h 4591879"/>
                <a:gd name="connsiteX4" fmla="*/ 1133061 w 2597426"/>
                <a:gd name="connsiteY4" fmla="*/ 3684105 h 4591879"/>
                <a:gd name="connsiteX5" fmla="*/ 1583634 w 2597426"/>
                <a:gd name="connsiteY5" fmla="*/ 4591879 h 4591879"/>
                <a:gd name="connsiteX0" fmla="*/ 596347 w 2597426"/>
                <a:gd name="connsiteY0" fmla="*/ 0 h 4591879"/>
                <a:gd name="connsiteX1" fmla="*/ 1258957 w 2597426"/>
                <a:gd name="connsiteY1" fmla="*/ 583096 h 4591879"/>
                <a:gd name="connsiteX2" fmla="*/ 0 w 2597426"/>
                <a:gd name="connsiteY2" fmla="*/ 2504661 h 4591879"/>
                <a:gd name="connsiteX3" fmla="*/ 2597426 w 2597426"/>
                <a:gd name="connsiteY3" fmla="*/ 1822174 h 4591879"/>
                <a:gd name="connsiteX4" fmla="*/ 1133061 w 2597426"/>
                <a:gd name="connsiteY4" fmla="*/ 3684105 h 4591879"/>
                <a:gd name="connsiteX5" fmla="*/ 1583634 w 2597426"/>
                <a:gd name="connsiteY5" fmla="*/ 4591879 h 4591879"/>
                <a:gd name="connsiteX0" fmla="*/ 596347 w 2597426"/>
                <a:gd name="connsiteY0" fmla="*/ 0 h 4545497"/>
                <a:gd name="connsiteX1" fmla="*/ 1258957 w 2597426"/>
                <a:gd name="connsiteY1" fmla="*/ 536714 h 4545497"/>
                <a:gd name="connsiteX2" fmla="*/ 0 w 2597426"/>
                <a:gd name="connsiteY2" fmla="*/ 2458279 h 4545497"/>
                <a:gd name="connsiteX3" fmla="*/ 2597426 w 2597426"/>
                <a:gd name="connsiteY3" fmla="*/ 1775792 h 4545497"/>
                <a:gd name="connsiteX4" fmla="*/ 1133061 w 2597426"/>
                <a:gd name="connsiteY4" fmla="*/ 3637723 h 4545497"/>
                <a:gd name="connsiteX5" fmla="*/ 1583634 w 2597426"/>
                <a:gd name="connsiteY5" fmla="*/ 4545497 h 4545497"/>
                <a:gd name="connsiteX0" fmla="*/ 596347 w 2597426"/>
                <a:gd name="connsiteY0" fmla="*/ 0 h 4545497"/>
                <a:gd name="connsiteX1" fmla="*/ 1258957 w 2597426"/>
                <a:gd name="connsiteY1" fmla="*/ 536714 h 4545497"/>
                <a:gd name="connsiteX2" fmla="*/ 0 w 2597426"/>
                <a:gd name="connsiteY2" fmla="*/ 2458279 h 4545497"/>
                <a:gd name="connsiteX3" fmla="*/ 2597426 w 2597426"/>
                <a:gd name="connsiteY3" fmla="*/ 1775792 h 4545497"/>
                <a:gd name="connsiteX4" fmla="*/ 1133061 w 2597426"/>
                <a:gd name="connsiteY4" fmla="*/ 3637723 h 4545497"/>
                <a:gd name="connsiteX5" fmla="*/ 1583634 w 2597426"/>
                <a:gd name="connsiteY5" fmla="*/ 4545497 h 4545497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629477 w 2597426"/>
                <a:gd name="connsiteY0" fmla="*/ 0 h 4611758"/>
                <a:gd name="connsiteX1" fmla="*/ 1258957 w 2597426"/>
                <a:gd name="connsiteY1" fmla="*/ 602975 h 4611758"/>
                <a:gd name="connsiteX2" fmla="*/ 0 w 2597426"/>
                <a:gd name="connsiteY2" fmla="*/ 2524540 h 4611758"/>
                <a:gd name="connsiteX3" fmla="*/ 2597426 w 2597426"/>
                <a:gd name="connsiteY3" fmla="*/ 1842053 h 4611758"/>
                <a:gd name="connsiteX4" fmla="*/ 1133061 w 2597426"/>
                <a:gd name="connsiteY4" fmla="*/ 3703984 h 4611758"/>
                <a:gd name="connsiteX5" fmla="*/ 1583634 w 2597426"/>
                <a:gd name="connsiteY5" fmla="*/ 4611758 h 4611758"/>
                <a:gd name="connsiteX0" fmla="*/ 596347 w 2597426"/>
                <a:gd name="connsiteY0" fmla="*/ 0 h 4572001"/>
                <a:gd name="connsiteX1" fmla="*/ 1258957 w 2597426"/>
                <a:gd name="connsiteY1" fmla="*/ 563218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596347 w 2597426"/>
                <a:gd name="connsiteY0" fmla="*/ 0 h 4572001"/>
                <a:gd name="connsiteX1" fmla="*/ 1258957 w 2597426"/>
                <a:gd name="connsiteY1" fmla="*/ 563218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596347 w 2597426"/>
                <a:gd name="connsiteY0" fmla="*/ 0 h 4572001"/>
                <a:gd name="connsiteX1" fmla="*/ 1225827 w 2597426"/>
                <a:gd name="connsiteY1" fmla="*/ 642731 h 4572001"/>
                <a:gd name="connsiteX2" fmla="*/ 0 w 2597426"/>
                <a:gd name="connsiteY2" fmla="*/ 2484783 h 4572001"/>
                <a:gd name="connsiteX3" fmla="*/ 2597426 w 2597426"/>
                <a:gd name="connsiteY3" fmla="*/ 1802296 h 4572001"/>
                <a:gd name="connsiteX4" fmla="*/ 1133061 w 2597426"/>
                <a:gd name="connsiteY4" fmla="*/ 3664227 h 4572001"/>
                <a:gd name="connsiteX5" fmla="*/ 1583634 w 2597426"/>
                <a:gd name="connsiteY5" fmla="*/ 4572001 h 4572001"/>
                <a:gd name="connsiteX0" fmla="*/ 496956 w 2597426"/>
                <a:gd name="connsiteY0" fmla="*/ 0 h 4598505"/>
                <a:gd name="connsiteX1" fmla="*/ 1225827 w 2597426"/>
                <a:gd name="connsiteY1" fmla="*/ 669235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98505"/>
                <a:gd name="connsiteX1" fmla="*/ 1225827 w 2597426"/>
                <a:gd name="connsiteY1" fmla="*/ 669235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98505"/>
                <a:gd name="connsiteX1" fmla="*/ 1205949 w 2597426"/>
                <a:gd name="connsiteY1" fmla="*/ 622853 h 4598505"/>
                <a:gd name="connsiteX2" fmla="*/ 0 w 2597426"/>
                <a:gd name="connsiteY2" fmla="*/ 2511287 h 4598505"/>
                <a:gd name="connsiteX3" fmla="*/ 2597426 w 2597426"/>
                <a:gd name="connsiteY3" fmla="*/ 1828800 h 4598505"/>
                <a:gd name="connsiteX4" fmla="*/ 1133061 w 2597426"/>
                <a:gd name="connsiteY4" fmla="*/ 3690731 h 4598505"/>
                <a:gd name="connsiteX5" fmla="*/ 1583634 w 2597426"/>
                <a:gd name="connsiteY5" fmla="*/ 4598505 h 4598505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33061 w 2597426"/>
                <a:gd name="connsiteY4" fmla="*/ 3690731 h 4538870"/>
                <a:gd name="connsiteX5" fmla="*/ 1630017 w 2597426"/>
                <a:gd name="connsiteY5" fmla="*/ 4538870 h 4538870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33061 w 2597426"/>
                <a:gd name="connsiteY4" fmla="*/ 3783496 h 4538870"/>
                <a:gd name="connsiteX5" fmla="*/ 1630017 w 2597426"/>
                <a:gd name="connsiteY5" fmla="*/ 4538870 h 4538870"/>
                <a:gd name="connsiteX0" fmla="*/ 483704 w 2597426"/>
                <a:gd name="connsiteY0" fmla="*/ 0 h 4538870"/>
                <a:gd name="connsiteX1" fmla="*/ 1205949 w 2597426"/>
                <a:gd name="connsiteY1" fmla="*/ 622853 h 4538870"/>
                <a:gd name="connsiteX2" fmla="*/ 0 w 2597426"/>
                <a:gd name="connsiteY2" fmla="*/ 2511287 h 4538870"/>
                <a:gd name="connsiteX3" fmla="*/ 2597426 w 2597426"/>
                <a:gd name="connsiteY3" fmla="*/ 1828800 h 4538870"/>
                <a:gd name="connsiteX4" fmla="*/ 1152940 w 2597426"/>
                <a:gd name="connsiteY4" fmla="*/ 3723861 h 4538870"/>
                <a:gd name="connsiteX5" fmla="*/ 1630017 w 2597426"/>
                <a:gd name="connsiteY5" fmla="*/ 4538870 h 4538870"/>
                <a:gd name="connsiteX0" fmla="*/ 483704 w 2617304"/>
                <a:gd name="connsiteY0" fmla="*/ 0 h 4538870"/>
                <a:gd name="connsiteX1" fmla="*/ 1205949 w 2617304"/>
                <a:gd name="connsiteY1" fmla="*/ 622853 h 4538870"/>
                <a:gd name="connsiteX2" fmla="*/ 0 w 2617304"/>
                <a:gd name="connsiteY2" fmla="*/ 2511287 h 4538870"/>
                <a:gd name="connsiteX3" fmla="*/ 2617304 w 2617304"/>
                <a:gd name="connsiteY3" fmla="*/ 1802296 h 4538870"/>
                <a:gd name="connsiteX4" fmla="*/ 1152940 w 2617304"/>
                <a:gd name="connsiteY4" fmla="*/ 3723861 h 4538870"/>
                <a:gd name="connsiteX5" fmla="*/ 1630017 w 2617304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  <a:gd name="connsiteX0" fmla="*/ 543339 w 2676939"/>
                <a:gd name="connsiteY0" fmla="*/ 0 h 4538870"/>
                <a:gd name="connsiteX1" fmla="*/ 1265584 w 2676939"/>
                <a:gd name="connsiteY1" fmla="*/ 622853 h 4538870"/>
                <a:gd name="connsiteX2" fmla="*/ 0 w 2676939"/>
                <a:gd name="connsiteY2" fmla="*/ 2564296 h 4538870"/>
                <a:gd name="connsiteX3" fmla="*/ 2676939 w 2676939"/>
                <a:gd name="connsiteY3" fmla="*/ 1802296 h 4538870"/>
                <a:gd name="connsiteX4" fmla="*/ 1212575 w 2676939"/>
                <a:gd name="connsiteY4" fmla="*/ 3723861 h 4538870"/>
                <a:gd name="connsiteX5" fmla="*/ 1689652 w 2676939"/>
                <a:gd name="connsiteY5" fmla="*/ 4538870 h 453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939" h="4538870">
                  <a:moveTo>
                    <a:pt x="543339" y="0"/>
                  </a:moveTo>
                  <a:cubicBezTo>
                    <a:pt x="816664" y="101046"/>
                    <a:pt x="1356140" y="195470"/>
                    <a:pt x="1265584" y="622853"/>
                  </a:cubicBezTo>
                  <a:cubicBezTo>
                    <a:pt x="1175028" y="1050236"/>
                    <a:pt x="101600" y="2291523"/>
                    <a:pt x="0" y="2564296"/>
                  </a:cubicBezTo>
                  <a:cubicBezTo>
                    <a:pt x="249582" y="2572027"/>
                    <a:pt x="2453860" y="1782418"/>
                    <a:pt x="2676939" y="1802296"/>
                  </a:cubicBezTo>
                  <a:cubicBezTo>
                    <a:pt x="2528956" y="2034209"/>
                    <a:pt x="1390375" y="3251200"/>
                    <a:pt x="1212575" y="3723861"/>
                  </a:cubicBezTo>
                  <a:cubicBezTo>
                    <a:pt x="1034775" y="4196522"/>
                    <a:pt x="1469887" y="4408556"/>
                    <a:pt x="1689652" y="4538870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EF965FB-F708-4246-B177-EA5B9F9D30BE}"/>
                </a:ext>
              </a:extLst>
            </p:cNvPr>
            <p:cNvSpPr txBox="1"/>
            <p:nvPr/>
          </p:nvSpPr>
          <p:spPr>
            <a:xfrm>
              <a:off x="2360596" y="1988840"/>
              <a:ext cx="223224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8000" dirty="0">
                  <a:solidFill>
                    <a:schemeClr val="bg1"/>
                  </a:solidFill>
                  <a:latin typeface="Bahnschrift SemiLight Condensed" panose="020B0502040204020203" pitchFamily="34" charset="0"/>
                </a:rPr>
                <a:t>COPA</a:t>
              </a:r>
              <a:endParaRPr lang="en-US" sz="8000" dirty="0">
                <a:solidFill>
                  <a:schemeClr val="bg1"/>
                </a:solidFill>
                <a:latin typeface="Bahnschrift SemiLight Condensed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689E9D1A-E2B4-4B58-9D4B-901FF4716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5" r="16989" b="25969"/>
          <a:stretch/>
        </p:blipFill>
        <p:spPr>
          <a:xfrm>
            <a:off x="3771691" y="670791"/>
            <a:ext cx="3974434" cy="19304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CA9519-3E27-4A78-86D7-957B4CE2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5" y="1410057"/>
            <a:ext cx="3036071" cy="2139881"/>
          </a:xfrm>
          <a:prstGeom prst="rect">
            <a:avLst/>
          </a:prstGeom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01D661BE-9990-4F95-967C-78294CFD6EC7}"/>
              </a:ext>
            </a:extLst>
          </p:cNvPr>
          <p:cNvSpPr/>
          <p:nvPr/>
        </p:nvSpPr>
        <p:spPr>
          <a:xfrm>
            <a:off x="878871" y="4181547"/>
            <a:ext cx="746896" cy="1266396"/>
          </a:xfrm>
          <a:custGeom>
            <a:avLst/>
            <a:gdLst>
              <a:gd name="connsiteX0" fmla="*/ 603019 w 2640879"/>
              <a:gd name="connsiteY0" fmla="*/ 0 h 4598505"/>
              <a:gd name="connsiteX1" fmla="*/ 1239124 w 2640879"/>
              <a:gd name="connsiteY1" fmla="*/ 463826 h 4598505"/>
              <a:gd name="connsiteX2" fmla="*/ 26550 w 2640879"/>
              <a:gd name="connsiteY2" fmla="*/ 2445026 h 4598505"/>
              <a:gd name="connsiteX3" fmla="*/ 2623976 w 2640879"/>
              <a:gd name="connsiteY3" fmla="*/ 1762539 h 4598505"/>
              <a:gd name="connsiteX4" fmla="*/ 1166237 w 2640879"/>
              <a:gd name="connsiteY4" fmla="*/ 3836505 h 4598505"/>
              <a:gd name="connsiteX5" fmla="*/ 1557176 w 2640879"/>
              <a:gd name="connsiteY5" fmla="*/ 4598505 h 4598505"/>
              <a:gd name="connsiteX0" fmla="*/ 600735 w 2638595"/>
              <a:gd name="connsiteY0" fmla="*/ 0 h 4598505"/>
              <a:gd name="connsiteX1" fmla="*/ 1283223 w 2638595"/>
              <a:gd name="connsiteY1" fmla="*/ 523461 h 4598505"/>
              <a:gd name="connsiteX2" fmla="*/ 24266 w 2638595"/>
              <a:gd name="connsiteY2" fmla="*/ 2445026 h 4598505"/>
              <a:gd name="connsiteX3" fmla="*/ 2621692 w 2638595"/>
              <a:gd name="connsiteY3" fmla="*/ 1762539 h 4598505"/>
              <a:gd name="connsiteX4" fmla="*/ 1163953 w 2638595"/>
              <a:gd name="connsiteY4" fmla="*/ 3836505 h 4598505"/>
              <a:gd name="connsiteX5" fmla="*/ 1554892 w 2638595"/>
              <a:gd name="connsiteY5" fmla="*/ 4598505 h 4598505"/>
              <a:gd name="connsiteX0" fmla="*/ 600735 w 2638595"/>
              <a:gd name="connsiteY0" fmla="*/ 0 h 4598505"/>
              <a:gd name="connsiteX1" fmla="*/ 1283223 w 2638595"/>
              <a:gd name="connsiteY1" fmla="*/ 523461 h 4598505"/>
              <a:gd name="connsiteX2" fmla="*/ 24266 w 2638595"/>
              <a:gd name="connsiteY2" fmla="*/ 2445026 h 4598505"/>
              <a:gd name="connsiteX3" fmla="*/ 2621692 w 2638595"/>
              <a:gd name="connsiteY3" fmla="*/ 1762539 h 4598505"/>
              <a:gd name="connsiteX4" fmla="*/ 1163953 w 2638595"/>
              <a:gd name="connsiteY4" fmla="*/ 3836505 h 4598505"/>
              <a:gd name="connsiteX5" fmla="*/ 1554892 w 2638595"/>
              <a:gd name="connsiteY5" fmla="*/ 4598505 h 4598505"/>
              <a:gd name="connsiteX0" fmla="*/ 598770 w 2636630"/>
              <a:gd name="connsiteY0" fmla="*/ 0 h 4598505"/>
              <a:gd name="connsiteX1" fmla="*/ 1281258 w 2636630"/>
              <a:gd name="connsiteY1" fmla="*/ 523461 h 4598505"/>
              <a:gd name="connsiteX2" fmla="*/ 22301 w 2636630"/>
              <a:gd name="connsiteY2" fmla="*/ 2445026 h 4598505"/>
              <a:gd name="connsiteX3" fmla="*/ 2619727 w 2636630"/>
              <a:gd name="connsiteY3" fmla="*/ 1762539 h 4598505"/>
              <a:gd name="connsiteX4" fmla="*/ 1161988 w 2636630"/>
              <a:gd name="connsiteY4" fmla="*/ 3836505 h 4598505"/>
              <a:gd name="connsiteX5" fmla="*/ 1552927 w 2636630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614329"/>
              <a:gd name="connsiteY0" fmla="*/ 0 h 4598505"/>
              <a:gd name="connsiteX1" fmla="*/ 1258957 w 2614329"/>
              <a:gd name="connsiteY1" fmla="*/ 523461 h 4598505"/>
              <a:gd name="connsiteX2" fmla="*/ 0 w 2614329"/>
              <a:gd name="connsiteY2" fmla="*/ 2445026 h 4598505"/>
              <a:gd name="connsiteX3" fmla="*/ 2597426 w 2614329"/>
              <a:gd name="connsiteY3" fmla="*/ 1762539 h 4598505"/>
              <a:gd name="connsiteX4" fmla="*/ 1139687 w 2614329"/>
              <a:gd name="connsiteY4" fmla="*/ 3836505 h 4598505"/>
              <a:gd name="connsiteX5" fmla="*/ 1530626 w 2614329"/>
              <a:gd name="connsiteY5" fmla="*/ 4598505 h 4598505"/>
              <a:gd name="connsiteX0" fmla="*/ 576469 w 2597426"/>
              <a:gd name="connsiteY0" fmla="*/ 0 h 4598505"/>
              <a:gd name="connsiteX1" fmla="*/ 1258957 w 2597426"/>
              <a:gd name="connsiteY1" fmla="*/ 523461 h 4598505"/>
              <a:gd name="connsiteX2" fmla="*/ 0 w 2597426"/>
              <a:gd name="connsiteY2" fmla="*/ 2445026 h 4598505"/>
              <a:gd name="connsiteX3" fmla="*/ 2597426 w 2597426"/>
              <a:gd name="connsiteY3" fmla="*/ 1762539 h 4598505"/>
              <a:gd name="connsiteX4" fmla="*/ 1139687 w 2597426"/>
              <a:gd name="connsiteY4" fmla="*/ 3836505 h 4598505"/>
              <a:gd name="connsiteX5" fmla="*/ 1530626 w 2597426"/>
              <a:gd name="connsiteY5" fmla="*/ 4598505 h 4598505"/>
              <a:gd name="connsiteX0" fmla="*/ 576469 w 2597426"/>
              <a:gd name="connsiteY0" fmla="*/ 0 h 4598505"/>
              <a:gd name="connsiteX1" fmla="*/ 1258957 w 2597426"/>
              <a:gd name="connsiteY1" fmla="*/ 523461 h 4598505"/>
              <a:gd name="connsiteX2" fmla="*/ 0 w 2597426"/>
              <a:gd name="connsiteY2" fmla="*/ 2445026 h 4598505"/>
              <a:gd name="connsiteX3" fmla="*/ 2597426 w 2597426"/>
              <a:gd name="connsiteY3" fmla="*/ 1762539 h 4598505"/>
              <a:gd name="connsiteX4" fmla="*/ 1133061 w 2597426"/>
              <a:gd name="connsiteY4" fmla="*/ 3624470 h 4598505"/>
              <a:gd name="connsiteX5" fmla="*/ 1530626 w 2597426"/>
              <a:gd name="connsiteY5" fmla="*/ 4598505 h 4598505"/>
              <a:gd name="connsiteX0" fmla="*/ 576469 w 2597426"/>
              <a:gd name="connsiteY0" fmla="*/ 0 h 4532244"/>
              <a:gd name="connsiteX1" fmla="*/ 1258957 w 2597426"/>
              <a:gd name="connsiteY1" fmla="*/ 523461 h 4532244"/>
              <a:gd name="connsiteX2" fmla="*/ 0 w 2597426"/>
              <a:gd name="connsiteY2" fmla="*/ 2445026 h 4532244"/>
              <a:gd name="connsiteX3" fmla="*/ 2597426 w 2597426"/>
              <a:gd name="connsiteY3" fmla="*/ 1762539 h 4532244"/>
              <a:gd name="connsiteX4" fmla="*/ 1133061 w 2597426"/>
              <a:gd name="connsiteY4" fmla="*/ 3624470 h 4532244"/>
              <a:gd name="connsiteX5" fmla="*/ 1583634 w 2597426"/>
              <a:gd name="connsiteY5" fmla="*/ 4532244 h 4532244"/>
              <a:gd name="connsiteX0" fmla="*/ 589721 w 2597426"/>
              <a:gd name="connsiteY0" fmla="*/ 0 h 4525618"/>
              <a:gd name="connsiteX1" fmla="*/ 1258957 w 2597426"/>
              <a:gd name="connsiteY1" fmla="*/ 516835 h 4525618"/>
              <a:gd name="connsiteX2" fmla="*/ 0 w 2597426"/>
              <a:gd name="connsiteY2" fmla="*/ 2438400 h 4525618"/>
              <a:gd name="connsiteX3" fmla="*/ 2597426 w 2597426"/>
              <a:gd name="connsiteY3" fmla="*/ 1755913 h 4525618"/>
              <a:gd name="connsiteX4" fmla="*/ 1133061 w 2597426"/>
              <a:gd name="connsiteY4" fmla="*/ 3617844 h 4525618"/>
              <a:gd name="connsiteX5" fmla="*/ 1583634 w 2597426"/>
              <a:gd name="connsiteY5" fmla="*/ 4525618 h 4525618"/>
              <a:gd name="connsiteX0" fmla="*/ 589721 w 2597426"/>
              <a:gd name="connsiteY0" fmla="*/ 2842 h 4528460"/>
              <a:gd name="connsiteX1" fmla="*/ 1258957 w 2597426"/>
              <a:gd name="connsiteY1" fmla="*/ 519677 h 4528460"/>
              <a:gd name="connsiteX2" fmla="*/ 0 w 2597426"/>
              <a:gd name="connsiteY2" fmla="*/ 2441242 h 4528460"/>
              <a:gd name="connsiteX3" fmla="*/ 2597426 w 2597426"/>
              <a:gd name="connsiteY3" fmla="*/ 1758755 h 4528460"/>
              <a:gd name="connsiteX4" fmla="*/ 1133061 w 2597426"/>
              <a:gd name="connsiteY4" fmla="*/ 3620686 h 4528460"/>
              <a:gd name="connsiteX5" fmla="*/ 1583634 w 2597426"/>
              <a:gd name="connsiteY5" fmla="*/ 4528460 h 4528460"/>
              <a:gd name="connsiteX0" fmla="*/ 589721 w 2597426"/>
              <a:gd name="connsiteY0" fmla="*/ 1852 h 4527470"/>
              <a:gd name="connsiteX1" fmla="*/ 1258957 w 2597426"/>
              <a:gd name="connsiteY1" fmla="*/ 518687 h 4527470"/>
              <a:gd name="connsiteX2" fmla="*/ 0 w 2597426"/>
              <a:gd name="connsiteY2" fmla="*/ 2440252 h 4527470"/>
              <a:gd name="connsiteX3" fmla="*/ 2597426 w 2597426"/>
              <a:gd name="connsiteY3" fmla="*/ 1757765 h 4527470"/>
              <a:gd name="connsiteX4" fmla="*/ 1133061 w 2597426"/>
              <a:gd name="connsiteY4" fmla="*/ 3619696 h 4527470"/>
              <a:gd name="connsiteX5" fmla="*/ 1583634 w 2597426"/>
              <a:gd name="connsiteY5" fmla="*/ 4527470 h 4527470"/>
              <a:gd name="connsiteX0" fmla="*/ 596347 w 2597426"/>
              <a:gd name="connsiteY0" fmla="*/ 2148 h 4594027"/>
              <a:gd name="connsiteX1" fmla="*/ 1258957 w 2597426"/>
              <a:gd name="connsiteY1" fmla="*/ 585244 h 4594027"/>
              <a:gd name="connsiteX2" fmla="*/ 0 w 2597426"/>
              <a:gd name="connsiteY2" fmla="*/ 2506809 h 4594027"/>
              <a:gd name="connsiteX3" fmla="*/ 2597426 w 2597426"/>
              <a:gd name="connsiteY3" fmla="*/ 1824322 h 4594027"/>
              <a:gd name="connsiteX4" fmla="*/ 1133061 w 2597426"/>
              <a:gd name="connsiteY4" fmla="*/ 3686253 h 4594027"/>
              <a:gd name="connsiteX5" fmla="*/ 1583634 w 2597426"/>
              <a:gd name="connsiteY5" fmla="*/ 4594027 h 4594027"/>
              <a:gd name="connsiteX0" fmla="*/ 596347 w 2597426"/>
              <a:gd name="connsiteY0" fmla="*/ 0 h 4591879"/>
              <a:gd name="connsiteX1" fmla="*/ 1258957 w 2597426"/>
              <a:gd name="connsiteY1" fmla="*/ 583096 h 4591879"/>
              <a:gd name="connsiteX2" fmla="*/ 0 w 2597426"/>
              <a:gd name="connsiteY2" fmla="*/ 2504661 h 4591879"/>
              <a:gd name="connsiteX3" fmla="*/ 2597426 w 2597426"/>
              <a:gd name="connsiteY3" fmla="*/ 1822174 h 4591879"/>
              <a:gd name="connsiteX4" fmla="*/ 1133061 w 2597426"/>
              <a:gd name="connsiteY4" fmla="*/ 3684105 h 4591879"/>
              <a:gd name="connsiteX5" fmla="*/ 1583634 w 2597426"/>
              <a:gd name="connsiteY5" fmla="*/ 4591879 h 4591879"/>
              <a:gd name="connsiteX0" fmla="*/ 596347 w 2597426"/>
              <a:gd name="connsiteY0" fmla="*/ 0 h 4591879"/>
              <a:gd name="connsiteX1" fmla="*/ 1258957 w 2597426"/>
              <a:gd name="connsiteY1" fmla="*/ 583096 h 4591879"/>
              <a:gd name="connsiteX2" fmla="*/ 0 w 2597426"/>
              <a:gd name="connsiteY2" fmla="*/ 2504661 h 4591879"/>
              <a:gd name="connsiteX3" fmla="*/ 2597426 w 2597426"/>
              <a:gd name="connsiteY3" fmla="*/ 1822174 h 4591879"/>
              <a:gd name="connsiteX4" fmla="*/ 1133061 w 2597426"/>
              <a:gd name="connsiteY4" fmla="*/ 3684105 h 4591879"/>
              <a:gd name="connsiteX5" fmla="*/ 1583634 w 2597426"/>
              <a:gd name="connsiteY5" fmla="*/ 4591879 h 4591879"/>
              <a:gd name="connsiteX0" fmla="*/ 596347 w 2597426"/>
              <a:gd name="connsiteY0" fmla="*/ 0 h 4545497"/>
              <a:gd name="connsiteX1" fmla="*/ 1258957 w 2597426"/>
              <a:gd name="connsiteY1" fmla="*/ 536714 h 4545497"/>
              <a:gd name="connsiteX2" fmla="*/ 0 w 2597426"/>
              <a:gd name="connsiteY2" fmla="*/ 2458279 h 4545497"/>
              <a:gd name="connsiteX3" fmla="*/ 2597426 w 2597426"/>
              <a:gd name="connsiteY3" fmla="*/ 1775792 h 4545497"/>
              <a:gd name="connsiteX4" fmla="*/ 1133061 w 2597426"/>
              <a:gd name="connsiteY4" fmla="*/ 3637723 h 4545497"/>
              <a:gd name="connsiteX5" fmla="*/ 1583634 w 2597426"/>
              <a:gd name="connsiteY5" fmla="*/ 4545497 h 4545497"/>
              <a:gd name="connsiteX0" fmla="*/ 596347 w 2597426"/>
              <a:gd name="connsiteY0" fmla="*/ 0 h 4545497"/>
              <a:gd name="connsiteX1" fmla="*/ 1258957 w 2597426"/>
              <a:gd name="connsiteY1" fmla="*/ 536714 h 4545497"/>
              <a:gd name="connsiteX2" fmla="*/ 0 w 2597426"/>
              <a:gd name="connsiteY2" fmla="*/ 2458279 h 4545497"/>
              <a:gd name="connsiteX3" fmla="*/ 2597426 w 2597426"/>
              <a:gd name="connsiteY3" fmla="*/ 1775792 h 4545497"/>
              <a:gd name="connsiteX4" fmla="*/ 1133061 w 2597426"/>
              <a:gd name="connsiteY4" fmla="*/ 3637723 h 4545497"/>
              <a:gd name="connsiteX5" fmla="*/ 1583634 w 2597426"/>
              <a:gd name="connsiteY5" fmla="*/ 4545497 h 4545497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629477 w 2597426"/>
              <a:gd name="connsiteY0" fmla="*/ 0 h 4611758"/>
              <a:gd name="connsiteX1" fmla="*/ 1258957 w 2597426"/>
              <a:gd name="connsiteY1" fmla="*/ 602975 h 4611758"/>
              <a:gd name="connsiteX2" fmla="*/ 0 w 2597426"/>
              <a:gd name="connsiteY2" fmla="*/ 2524540 h 4611758"/>
              <a:gd name="connsiteX3" fmla="*/ 2597426 w 2597426"/>
              <a:gd name="connsiteY3" fmla="*/ 1842053 h 4611758"/>
              <a:gd name="connsiteX4" fmla="*/ 1133061 w 2597426"/>
              <a:gd name="connsiteY4" fmla="*/ 3703984 h 4611758"/>
              <a:gd name="connsiteX5" fmla="*/ 1583634 w 2597426"/>
              <a:gd name="connsiteY5" fmla="*/ 4611758 h 4611758"/>
              <a:gd name="connsiteX0" fmla="*/ 596347 w 2597426"/>
              <a:gd name="connsiteY0" fmla="*/ 0 h 4572001"/>
              <a:gd name="connsiteX1" fmla="*/ 1258957 w 2597426"/>
              <a:gd name="connsiteY1" fmla="*/ 563218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596347 w 2597426"/>
              <a:gd name="connsiteY0" fmla="*/ 0 h 4572001"/>
              <a:gd name="connsiteX1" fmla="*/ 1258957 w 2597426"/>
              <a:gd name="connsiteY1" fmla="*/ 563218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596347 w 2597426"/>
              <a:gd name="connsiteY0" fmla="*/ 0 h 4572001"/>
              <a:gd name="connsiteX1" fmla="*/ 1225827 w 2597426"/>
              <a:gd name="connsiteY1" fmla="*/ 642731 h 4572001"/>
              <a:gd name="connsiteX2" fmla="*/ 0 w 2597426"/>
              <a:gd name="connsiteY2" fmla="*/ 2484783 h 4572001"/>
              <a:gd name="connsiteX3" fmla="*/ 2597426 w 2597426"/>
              <a:gd name="connsiteY3" fmla="*/ 1802296 h 4572001"/>
              <a:gd name="connsiteX4" fmla="*/ 1133061 w 2597426"/>
              <a:gd name="connsiteY4" fmla="*/ 3664227 h 4572001"/>
              <a:gd name="connsiteX5" fmla="*/ 1583634 w 2597426"/>
              <a:gd name="connsiteY5" fmla="*/ 4572001 h 4572001"/>
              <a:gd name="connsiteX0" fmla="*/ 496956 w 2597426"/>
              <a:gd name="connsiteY0" fmla="*/ 0 h 4598505"/>
              <a:gd name="connsiteX1" fmla="*/ 1225827 w 2597426"/>
              <a:gd name="connsiteY1" fmla="*/ 669235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98505"/>
              <a:gd name="connsiteX1" fmla="*/ 1225827 w 2597426"/>
              <a:gd name="connsiteY1" fmla="*/ 669235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98505"/>
              <a:gd name="connsiteX1" fmla="*/ 1205949 w 2597426"/>
              <a:gd name="connsiteY1" fmla="*/ 622853 h 4598505"/>
              <a:gd name="connsiteX2" fmla="*/ 0 w 2597426"/>
              <a:gd name="connsiteY2" fmla="*/ 2511287 h 4598505"/>
              <a:gd name="connsiteX3" fmla="*/ 2597426 w 2597426"/>
              <a:gd name="connsiteY3" fmla="*/ 1828800 h 4598505"/>
              <a:gd name="connsiteX4" fmla="*/ 1133061 w 2597426"/>
              <a:gd name="connsiteY4" fmla="*/ 3690731 h 4598505"/>
              <a:gd name="connsiteX5" fmla="*/ 1583634 w 2597426"/>
              <a:gd name="connsiteY5" fmla="*/ 4598505 h 4598505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33061 w 2597426"/>
              <a:gd name="connsiteY4" fmla="*/ 3690731 h 4538870"/>
              <a:gd name="connsiteX5" fmla="*/ 1630017 w 2597426"/>
              <a:gd name="connsiteY5" fmla="*/ 4538870 h 4538870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33061 w 2597426"/>
              <a:gd name="connsiteY4" fmla="*/ 3783496 h 4538870"/>
              <a:gd name="connsiteX5" fmla="*/ 1630017 w 2597426"/>
              <a:gd name="connsiteY5" fmla="*/ 4538870 h 4538870"/>
              <a:gd name="connsiteX0" fmla="*/ 483704 w 2597426"/>
              <a:gd name="connsiteY0" fmla="*/ 0 h 4538870"/>
              <a:gd name="connsiteX1" fmla="*/ 1205949 w 2597426"/>
              <a:gd name="connsiteY1" fmla="*/ 622853 h 4538870"/>
              <a:gd name="connsiteX2" fmla="*/ 0 w 2597426"/>
              <a:gd name="connsiteY2" fmla="*/ 2511287 h 4538870"/>
              <a:gd name="connsiteX3" fmla="*/ 2597426 w 2597426"/>
              <a:gd name="connsiteY3" fmla="*/ 1828800 h 4538870"/>
              <a:gd name="connsiteX4" fmla="*/ 1152940 w 2597426"/>
              <a:gd name="connsiteY4" fmla="*/ 3723861 h 4538870"/>
              <a:gd name="connsiteX5" fmla="*/ 1630017 w 2597426"/>
              <a:gd name="connsiteY5" fmla="*/ 4538870 h 4538870"/>
              <a:gd name="connsiteX0" fmla="*/ 483704 w 2617304"/>
              <a:gd name="connsiteY0" fmla="*/ 0 h 4538870"/>
              <a:gd name="connsiteX1" fmla="*/ 1205949 w 2617304"/>
              <a:gd name="connsiteY1" fmla="*/ 622853 h 4538870"/>
              <a:gd name="connsiteX2" fmla="*/ 0 w 2617304"/>
              <a:gd name="connsiteY2" fmla="*/ 2511287 h 4538870"/>
              <a:gd name="connsiteX3" fmla="*/ 2617304 w 2617304"/>
              <a:gd name="connsiteY3" fmla="*/ 1802296 h 4538870"/>
              <a:gd name="connsiteX4" fmla="*/ 1152940 w 2617304"/>
              <a:gd name="connsiteY4" fmla="*/ 3723861 h 4538870"/>
              <a:gd name="connsiteX5" fmla="*/ 1630017 w 2617304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  <a:gd name="connsiteX0" fmla="*/ 543339 w 2676939"/>
              <a:gd name="connsiteY0" fmla="*/ 0 h 4538870"/>
              <a:gd name="connsiteX1" fmla="*/ 1265584 w 2676939"/>
              <a:gd name="connsiteY1" fmla="*/ 622853 h 4538870"/>
              <a:gd name="connsiteX2" fmla="*/ 0 w 2676939"/>
              <a:gd name="connsiteY2" fmla="*/ 2564296 h 4538870"/>
              <a:gd name="connsiteX3" fmla="*/ 2676939 w 2676939"/>
              <a:gd name="connsiteY3" fmla="*/ 1802296 h 4538870"/>
              <a:gd name="connsiteX4" fmla="*/ 1212575 w 2676939"/>
              <a:gd name="connsiteY4" fmla="*/ 3723861 h 4538870"/>
              <a:gd name="connsiteX5" fmla="*/ 1689652 w 2676939"/>
              <a:gd name="connsiteY5" fmla="*/ 4538870 h 453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6939" h="4538870">
                <a:moveTo>
                  <a:pt x="543339" y="0"/>
                </a:moveTo>
                <a:cubicBezTo>
                  <a:pt x="816664" y="101046"/>
                  <a:pt x="1356140" y="195470"/>
                  <a:pt x="1265584" y="622853"/>
                </a:cubicBezTo>
                <a:cubicBezTo>
                  <a:pt x="1175028" y="1050236"/>
                  <a:pt x="101600" y="2291523"/>
                  <a:pt x="0" y="2564296"/>
                </a:cubicBezTo>
                <a:cubicBezTo>
                  <a:pt x="249582" y="2572027"/>
                  <a:pt x="2453860" y="1782418"/>
                  <a:pt x="2676939" y="1802296"/>
                </a:cubicBezTo>
                <a:cubicBezTo>
                  <a:pt x="2528956" y="2034209"/>
                  <a:pt x="1390375" y="3251200"/>
                  <a:pt x="1212575" y="3723861"/>
                </a:cubicBezTo>
                <a:cubicBezTo>
                  <a:pt x="1034775" y="4196522"/>
                  <a:pt x="1469887" y="4408556"/>
                  <a:pt x="1689652" y="4538870"/>
                </a:cubicBezTo>
              </a:path>
            </a:pathLst>
          </a:custGeom>
          <a:noFill/>
          <a:ln w="1524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F66745-9592-412E-879F-B676929A6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28" y="3126578"/>
            <a:ext cx="1054969" cy="1054969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28484E26-1897-4688-A840-BBEF0BB86E82}"/>
              </a:ext>
            </a:extLst>
          </p:cNvPr>
          <p:cNvGrpSpPr/>
          <p:nvPr/>
        </p:nvGrpSpPr>
        <p:grpSpPr>
          <a:xfrm>
            <a:off x="7746125" y="1900796"/>
            <a:ext cx="3752393" cy="1172829"/>
            <a:chOff x="5129049" y="248570"/>
            <a:chExt cx="3752393" cy="1172829"/>
          </a:xfrm>
        </p:grpSpPr>
        <p:pic>
          <p:nvPicPr>
            <p:cNvPr id="12" name="Picture 28">
              <a:extLst>
                <a:ext uri="{FF2B5EF4-FFF2-40B4-BE49-F238E27FC236}">
                  <a16:creationId xmlns:a16="http://schemas.microsoft.com/office/drawing/2014/main" id="{C4B86075-0298-4364-9FBD-E70C2B3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049" y="248570"/>
              <a:ext cx="697226" cy="1109631"/>
            </a:xfrm>
            <a:prstGeom prst="rect">
              <a:avLst/>
            </a:prstGeom>
          </p:spPr>
        </p:pic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0F772379-1E18-4A30-A418-4EA47688A476}"/>
                </a:ext>
              </a:extLst>
            </p:cNvPr>
            <p:cNvSpPr txBox="1"/>
            <p:nvPr/>
          </p:nvSpPr>
          <p:spPr>
            <a:xfrm>
              <a:off x="5784501" y="248613"/>
              <a:ext cx="3096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dirty="0">
                  <a:latin typeface="Bahnschrift Light Condensed" panose="020B0502040204020203" pitchFamily="34" charset="0"/>
                </a:rPr>
                <a:t>Centro para la Optimización y la Probabilidad Aplicada </a:t>
              </a:r>
              <a:endParaRPr lang="en-US" sz="2400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14" name="TextBox 32">
              <a:extLst>
                <a:ext uri="{FF2B5EF4-FFF2-40B4-BE49-F238E27FC236}">
                  <a16:creationId xmlns:a16="http://schemas.microsoft.com/office/drawing/2014/main" id="{39B38EE0-0980-4AD5-8890-CDFE5A1082A3}"/>
                </a:ext>
              </a:extLst>
            </p:cNvPr>
            <p:cNvSpPr txBox="1"/>
            <p:nvPr/>
          </p:nvSpPr>
          <p:spPr>
            <a:xfrm>
              <a:off x="7015054" y="959734"/>
              <a:ext cx="1162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>
                  <a:latin typeface="Bahnschrift SemiLight Condensed" panose="020B0502040204020203" pitchFamily="34" charset="0"/>
                  <a:ea typeface="CMU Concrete" panose="02000603000000000000" pitchFamily="2" charset="0"/>
                  <a:cs typeface="CMU Concrete" panose="02000603000000000000" pitchFamily="2" charset="0"/>
                </a:rPr>
                <a:t>COPA</a:t>
              </a:r>
              <a:endParaRPr lang="en-US" sz="2400">
                <a:latin typeface="Bahnschrift SemiLight Condensed" panose="020B0502040204020203" pitchFamily="34" charset="0"/>
                <a:ea typeface="CMU Concrete" panose="02000603000000000000" pitchFamily="2" charset="0"/>
                <a:cs typeface="CMU Concrete" panose="02000603000000000000" pitchFamily="2" charset="0"/>
              </a:endParaRPr>
            </a:p>
          </p:txBody>
        </p:sp>
        <p:cxnSp>
          <p:nvCxnSpPr>
            <p:cNvPr id="15" name="Straight Connector 36">
              <a:extLst>
                <a:ext uri="{FF2B5EF4-FFF2-40B4-BE49-F238E27FC236}">
                  <a16:creationId xmlns:a16="http://schemas.microsoft.com/office/drawing/2014/main" id="{23131484-5757-40D3-9F8F-E7FE6C82C9E0}"/>
                </a:ext>
              </a:extLst>
            </p:cNvPr>
            <p:cNvCxnSpPr>
              <a:cxnSpLocks/>
            </p:cNvCxnSpPr>
            <p:nvPr/>
          </p:nvCxnSpPr>
          <p:spPr>
            <a:xfrm>
              <a:off x="6129287" y="1180024"/>
              <a:ext cx="83931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7">
              <a:extLst>
                <a:ext uri="{FF2B5EF4-FFF2-40B4-BE49-F238E27FC236}">
                  <a16:creationId xmlns:a16="http://schemas.microsoft.com/office/drawing/2014/main" id="{1B6A9266-6834-45D5-B555-2EB3B2C76FE4}"/>
                </a:ext>
              </a:extLst>
            </p:cNvPr>
            <p:cNvCxnSpPr>
              <a:cxnSpLocks/>
            </p:cNvCxnSpPr>
            <p:nvPr/>
          </p:nvCxnSpPr>
          <p:spPr>
            <a:xfrm>
              <a:off x="7739993" y="1186940"/>
              <a:ext cx="83886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439FC2A2-20A7-42F9-BEC7-798BB791C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009" y="408111"/>
            <a:ext cx="2741845" cy="9631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A4324A-22BB-F7FC-0E4D-ABE21768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043" y="3683652"/>
            <a:ext cx="48672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08BAEBD-BBE6-B9EF-0B1D-FA232F552F08}"/>
              </a:ext>
            </a:extLst>
          </p:cNvPr>
          <p:cNvSpPr txBox="1"/>
          <p:nvPr/>
        </p:nvSpPr>
        <p:spPr>
          <a:xfrm>
            <a:off x="1807035" y="3648718"/>
            <a:ext cx="46420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3800" b="1" dirty="0">
                <a:latin typeface="Bahnschrift SemiBold SemiConden" panose="020B0502040204020203" pitchFamily="34" charset="0"/>
              </a:rPr>
              <a:t>COPA</a:t>
            </a:r>
            <a:endParaRPr lang="en-US" sz="138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06CC93-4F08-87C9-202D-754206AC95C9}"/>
              </a:ext>
            </a:extLst>
          </p:cNvPr>
          <p:cNvSpPr txBox="1"/>
          <p:nvPr/>
        </p:nvSpPr>
        <p:spPr>
          <a:xfrm>
            <a:off x="878871" y="5642789"/>
            <a:ext cx="48672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latin typeface="Bahnschrift SemiBold SemiConden" panose="020B0502040204020203" pitchFamily="34" charset="0"/>
              </a:rPr>
              <a:t>CENTER FOR OPTIMIZATION AND APPLIED PROBABILITY</a:t>
            </a:r>
            <a:endParaRPr lang="en-US" sz="28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0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Elipse 75">
            <a:extLst>
              <a:ext uri="{FF2B5EF4-FFF2-40B4-BE49-F238E27FC236}">
                <a16:creationId xmlns:a16="http://schemas.microsoft.com/office/drawing/2014/main" id="{253867EE-C57D-4B75-8029-D6696BD1EB2C}"/>
              </a:ext>
            </a:extLst>
          </p:cNvPr>
          <p:cNvSpPr/>
          <p:nvPr/>
        </p:nvSpPr>
        <p:spPr>
          <a:xfrm>
            <a:off x="1145709" y="3356751"/>
            <a:ext cx="859536" cy="8595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41A1527-A2DE-4AC1-940E-42DB33F2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2" y="178482"/>
            <a:ext cx="5856962" cy="346000"/>
          </a:xfrm>
        </p:spPr>
        <p:txBody>
          <a:bodyPr/>
          <a:lstStyle/>
          <a:p>
            <a:r>
              <a:rPr lang="en-US" dirty="0"/>
              <a:t>COPA members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25B5AB-76FF-4F10-9D6F-84741F1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Rectangle 43">
            <a:extLst>
              <a:ext uri="{FF2B5EF4-FFF2-40B4-BE49-F238E27FC236}">
                <a16:creationId xmlns:a16="http://schemas.microsoft.com/office/drawing/2014/main" id="{2D8E58EE-50F9-4A95-92FD-62E71A94C0EE}"/>
              </a:ext>
            </a:extLst>
          </p:cNvPr>
          <p:cNvSpPr/>
          <p:nvPr/>
        </p:nvSpPr>
        <p:spPr>
          <a:xfrm>
            <a:off x="219256" y="1000974"/>
            <a:ext cx="672474" cy="272415"/>
          </a:xfrm>
          <a:prstGeom prst="roundRect">
            <a:avLst/>
          </a:prstGeom>
          <a:solidFill>
            <a:schemeClr val="tx2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Faculty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AA3EF8D-4D00-44B5-A38C-6D712C2A8C98}"/>
              </a:ext>
            </a:extLst>
          </p:cNvPr>
          <p:cNvSpPr/>
          <p:nvPr/>
        </p:nvSpPr>
        <p:spPr>
          <a:xfrm>
            <a:off x="1289011" y="1373424"/>
            <a:ext cx="859536" cy="86893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A4F7B9F7-23DF-4EE2-B94A-39FE8E31A78C}"/>
              </a:ext>
            </a:extLst>
          </p:cNvPr>
          <p:cNvSpPr/>
          <p:nvPr/>
        </p:nvSpPr>
        <p:spPr>
          <a:xfrm>
            <a:off x="200706" y="4962254"/>
            <a:ext cx="891859" cy="272415"/>
          </a:xfrm>
          <a:prstGeom prst="roundRect">
            <a:avLst/>
          </a:prstGeom>
          <a:solidFill>
            <a:schemeClr val="tx2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Instructors</a:t>
            </a:r>
          </a:p>
        </p:txBody>
      </p:sp>
      <p:sp>
        <p:nvSpPr>
          <p:cNvPr id="10" name="Rectangle 43">
            <a:extLst>
              <a:ext uri="{FF2B5EF4-FFF2-40B4-BE49-F238E27FC236}">
                <a16:creationId xmlns:a16="http://schemas.microsoft.com/office/drawing/2014/main" id="{BBFD78D5-A1EC-40D3-ABC6-A2470FF64562}"/>
              </a:ext>
            </a:extLst>
          </p:cNvPr>
          <p:cNvSpPr/>
          <p:nvPr/>
        </p:nvSpPr>
        <p:spPr>
          <a:xfrm>
            <a:off x="219255" y="2872441"/>
            <a:ext cx="1441183" cy="272415"/>
          </a:xfrm>
          <a:prstGeom prst="roundRect">
            <a:avLst/>
          </a:prstGeom>
          <a:solidFill>
            <a:schemeClr val="tx2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Doctoral students</a:t>
            </a:r>
          </a:p>
        </p:txBody>
      </p:sp>
      <p:pic>
        <p:nvPicPr>
          <p:cNvPr id="1026" name="Picture 2" descr="Adriana Abrego | Uniandes">
            <a:extLst>
              <a:ext uri="{FF2B5EF4-FFF2-40B4-BE49-F238E27FC236}">
                <a16:creationId xmlns:a16="http://schemas.microsoft.com/office/drawing/2014/main" id="{F2B321C7-A4DE-4145-83AC-9EC40CC9B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01" y="1318738"/>
            <a:ext cx="868932" cy="86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3684CC6-8C6B-4849-B298-526FDCDC8900}"/>
              </a:ext>
            </a:extLst>
          </p:cNvPr>
          <p:cNvSpPr txBox="1"/>
          <p:nvPr/>
        </p:nvSpPr>
        <p:spPr bwMode="auto">
          <a:xfrm>
            <a:off x="1134820" y="2281869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Andrés L. Medaglia, 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9C8D16D-D81A-45B2-A903-144C664C2516}"/>
              </a:ext>
            </a:extLst>
          </p:cNvPr>
          <p:cNvSpPr txBox="1"/>
          <p:nvPr/>
        </p:nvSpPr>
        <p:spPr bwMode="auto">
          <a:xfrm>
            <a:off x="6759684" y="2250213"/>
            <a:ext cx="1601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Adriana Abrego, 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832766A-1E7E-4128-A27B-EA275B30D36C}"/>
              </a:ext>
            </a:extLst>
          </p:cNvPr>
          <p:cNvSpPr txBox="1"/>
          <p:nvPr/>
        </p:nvSpPr>
        <p:spPr bwMode="auto">
          <a:xfrm>
            <a:off x="5068104" y="4293365"/>
            <a:ext cx="838267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Karla Parra,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BF1E96B-433A-410F-9709-333B8A9A1BCF}"/>
              </a:ext>
            </a:extLst>
          </p:cNvPr>
          <p:cNvSpPr/>
          <p:nvPr/>
        </p:nvSpPr>
        <p:spPr>
          <a:xfrm>
            <a:off x="6001950" y="3353430"/>
            <a:ext cx="859536" cy="85953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F2B47DC-2F3D-45B5-8DAD-6838A35EB486}"/>
              </a:ext>
            </a:extLst>
          </p:cNvPr>
          <p:cNvSpPr txBox="1"/>
          <p:nvPr/>
        </p:nvSpPr>
        <p:spPr bwMode="auto">
          <a:xfrm>
            <a:off x="5999679" y="4368881"/>
            <a:ext cx="123399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Santiago Perez,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</a:p>
          <a:p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0ED8512-D21B-4F7C-B400-B89C4F86872D}"/>
              </a:ext>
            </a:extLst>
          </p:cNvPr>
          <p:cNvSpPr/>
          <p:nvPr/>
        </p:nvSpPr>
        <p:spPr>
          <a:xfrm>
            <a:off x="5012744" y="3346582"/>
            <a:ext cx="859536" cy="85953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1C6FE5-EE87-4C26-AC2C-BCD30A514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62" y="5348720"/>
            <a:ext cx="859536" cy="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21E6C14-CF6D-4434-88C7-91AB48AC66F6}"/>
              </a:ext>
            </a:extLst>
          </p:cNvPr>
          <p:cNvSpPr txBox="1"/>
          <p:nvPr/>
        </p:nvSpPr>
        <p:spPr bwMode="auto">
          <a:xfrm>
            <a:off x="2203778" y="6194268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Alfaima Solano,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7BBFF91-82B9-44FD-834E-F164507E5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27" y="1376927"/>
            <a:ext cx="848738" cy="85953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5C0E5F0-0693-4F2C-92EE-4E793FD7E80D}"/>
              </a:ext>
            </a:extLst>
          </p:cNvPr>
          <p:cNvSpPr txBox="1"/>
          <p:nvPr/>
        </p:nvSpPr>
        <p:spPr bwMode="auto">
          <a:xfrm>
            <a:off x="201937" y="2285371"/>
            <a:ext cx="1139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Mario Castillo, 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M.A., D.E.A.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BDDE76-DA96-4AF4-B38A-8C5874731A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928" y="1366320"/>
            <a:ext cx="859536" cy="870471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AAEAA8B-4AAC-486D-A0BA-76B0EDCB5170}"/>
              </a:ext>
            </a:extLst>
          </p:cNvPr>
          <p:cNvSpPr txBox="1"/>
          <p:nvPr/>
        </p:nvSpPr>
        <p:spPr bwMode="auto">
          <a:xfrm>
            <a:off x="2269515" y="2262536"/>
            <a:ext cx="1354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Sergio Cabrales,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88FDE92-D7B0-4556-9757-7B265AE979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2703" y="1356390"/>
            <a:ext cx="858015" cy="868931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F93A0A0B-6CC4-4BB4-BE61-83DE52C4AC78}"/>
              </a:ext>
            </a:extLst>
          </p:cNvPr>
          <p:cNvSpPr txBox="1"/>
          <p:nvPr/>
        </p:nvSpPr>
        <p:spPr bwMode="auto">
          <a:xfrm>
            <a:off x="3452703" y="2263383"/>
            <a:ext cx="991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Felipe Montes,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59BC787-7372-4E6A-8D0B-882EF21D2A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6609" y="1350382"/>
            <a:ext cx="868932" cy="86893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F14E4AF-44D1-4A0E-A2F2-032E65CFD0D3}"/>
              </a:ext>
            </a:extLst>
          </p:cNvPr>
          <p:cNvSpPr txBox="1"/>
          <p:nvPr/>
        </p:nvSpPr>
        <p:spPr bwMode="auto">
          <a:xfrm>
            <a:off x="4509116" y="2262536"/>
            <a:ext cx="991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Carlos Valencia,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EB69DD3-D3C8-4FE9-A422-459D4AD28A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7180" y="1298287"/>
            <a:ext cx="868932" cy="879987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8D20DDEA-BA9F-4410-8231-FB2C29B9CB0C}"/>
              </a:ext>
            </a:extLst>
          </p:cNvPr>
          <p:cNvSpPr txBox="1"/>
          <p:nvPr/>
        </p:nvSpPr>
        <p:spPr bwMode="auto">
          <a:xfrm>
            <a:off x="7895658" y="2221670"/>
            <a:ext cx="991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David Álvarez,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23C6A65B-7CD9-4622-8EB5-546F6CDB73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4528" y="1309516"/>
            <a:ext cx="868932" cy="87998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4794C24B-A2B7-440A-99E4-142527BBA6AF}"/>
              </a:ext>
            </a:extLst>
          </p:cNvPr>
          <p:cNvSpPr txBox="1"/>
          <p:nvPr/>
        </p:nvSpPr>
        <p:spPr bwMode="auto">
          <a:xfrm>
            <a:off x="8903006" y="2221670"/>
            <a:ext cx="991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Camilo Gómez,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A52B04B-B3D7-4315-83B3-D3BD0F5CFA9D}"/>
              </a:ext>
            </a:extLst>
          </p:cNvPr>
          <p:cNvSpPr txBox="1"/>
          <p:nvPr/>
        </p:nvSpPr>
        <p:spPr bwMode="auto">
          <a:xfrm>
            <a:off x="10037185" y="2239766"/>
            <a:ext cx="1139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Alejandra Tabares,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1B6AAEC3-E869-4955-A496-E9B0DE9B91A4}"/>
              </a:ext>
            </a:extLst>
          </p:cNvPr>
          <p:cNvSpPr/>
          <p:nvPr/>
        </p:nvSpPr>
        <p:spPr>
          <a:xfrm>
            <a:off x="238428" y="3351537"/>
            <a:ext cx="859536" cy="859536"/>
          </a:xfrm>
          <a:prstGeom prst="ellipse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1E9F32C-4464-4358-8DB2-A7893A9D7A7E}"/>
              </a:ext>
            </a:extLst>
          </p:cNvPr>
          <p:cNvSpPr txBox="1"/>
          <p:nvPr/>
        </p:nvSpPr>
        <p:spPr bwMode="auto">
          <a:xfrm>
            <a:off x="157158" y="4302908"/>
            <a:ext cx="113185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Faruk Abedrabbo,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6B5285A-9364-4374-A4B1-2C869DC6BF58}"/>
              </a:ext>
            </a:extLst>
          </p:cNvPr>
          <p:cNvSpPr txBox="1"/>
          <p:nvPr/>
        </p:nvSpPr>
        <p:spPr bwMode="auto">
          <a:xfrm>
            <a:off x="1167662" y="4294166"/>
            <a:ext cx="113185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Jimmy Castro,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991396AE-EDB3-4080-B948-45FEF99DAF3A}"/>
              </a:ext>
            </a:extLst>
          </p:cNvPr>
          <p:cNvSpPr txBox="1"/>
          <p:nvPr/>
        </p:nvSpPr>
        <p:spPr bwMode="auto">
          <a:xfrm>
            <a:off x="157158" y="6192311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Catalina Lozano,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8B8EEA58-E0E8-4758-8D05-F477E19075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836" y="5337785"/>
            <a:ext cx="859536" cy="87047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65223B70-C180-49AD-82E5-4D632CD96C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4264" y="5343465"/>
            <a:ext cx="838182" cy="848846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08090BD8-09BD-492A-B8E1-401724B9372C}"/>
              </a:ext>
            </a:extLst>
          </p:cNvPr>
          <p:cNvSpPr txBox="1"/>
          <p:nvPr/>
        </p:nvSpPr>
        <p:spPr bwMode="auto">
          <a:xfrm>
            <a:off x="1171081" y="6192311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Daniela Ortíz,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F4299F0-C625-44E2-9338-1BEDB0677641}"/>
              </a:ext>
            </a:extLst>
          </p:cNvPr>
          <p:cNvSpPr/>
          <p:nvPr/>
        </p:nvSpPr>
        <p:spPr>
          <a:xfrm>
            <a:off x="2095557" y="3347382"/>
            <a:ext cx="859536" cy="859536"/>
          </a:xfrm>
          <a:prstGeom prst="ellipse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EC9E3F67-6D96-4E27-B297-95D1738EFF76}"/>
              </a:ext>
            </a:extLst>
          </p:cNvPr>
          <p:cNvSpPr txBox="1"/>
          <p:nvPr/>
        </p:nvSpPr>
        <p:spPr bwMode="auto">
          <a:xfrm>
            <a:off x="1999647" y="4294166"/>
            <a:ext cx="113185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Rafael Fernandez,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6CDB2531-6DF4-4027-8DA7-F46E09A75C23}"/>
              </a:ext>
            </a:extLst>
          </p:cNvPr>
          <p:cNvSpPr/>
          <p:nvPr/>
        </p:nvSpPr>
        <p:spPr>
          <a:xfrm>
            <a:off x="3110901" y="3347382"/>
            <a:ext cx="859536" cy="859536"/>
          </a:xfrm>
          <a:prstGeom prst="ellipse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5F36CB2-BCA3-4194-A4CA-E6358420EAB8}"/>
              </a:ext>
            </a:extLst>
          </p:cNvPr>
          <p:cNvSpPr txBox="1"/>
          <p:nvPr/>
        </p:nvSpPr>
        <p:spPr bwMode="auto">
          <a:xfrm>
            <a:off x="3014991" y="4294166"/>
            <a:ext cx="113185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Juan Martinez,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8F8D7A-8CD1-4705-906F-D86AE146EDE1}"/>
              </a:ext>
            </a:extLst>
          </p:cNvPr>
          <p:cNvSpPr/>
          <p:nvPr/>
        </p:nvSpPr>
        <p:spPr>
          <a:xfrm>
            <a:off x="4048919" y="3346582"/>
            <a:ext cx="859536" cy="859536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7E5A8381-4077-4DF4-BDAD-4C6148CE5F50}"/>
              </a:ext>
            </a:extLst>
          </p:cNvPr>
          <p:cNvSpPr txBox="1"/>
          <p:nvPr/>
        </p:nvSpPr>
        <p:spPr bwMode="auto">
          <a:xfrm>
            <a:off x="3953009" y="4293366"/>
            <a:ext cx="113185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Germán Pantoja,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01BF2D5F-5F84-4E17-9344-5BF0CE56EFF0}"/>
              </a:ext>
            </a:extLst>
          </p:cNvPr>
          <p:cNvSpPr/>
          <p:nvPr/>
        </p:nvSpPr>
        <p:spPr>
          <a:xfrm>
            <a:off x="6955022" y="3353430"/>
            <a:ext cx="859536" cy="859536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60242FEA-7E25-4AFD-BDEF-FEB703005FA5}"/>
              </a:ext>
            </a:extLst>
          </p:cNvPr>
          <p:cNvSpPr txBox="1"/>
          <p:nvPr/>
        </p:nvSpPr>
        <p:spPr bwMode="auto">
          <a:xfrm>
            <a:off x="6901091" y="4300213"/>
            <a:ext cx="123399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Felipe Ramírez,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F10A48DF-0BA9-4698-83A6-F24A67C9515A}"/>
              </a:ext>
            </a:extLst>
          </p:cNvPr>
          <p:cNvSpPr/>
          <p:nvPr/>
        </p:nvSpPr>
        <p:spPr>
          <a:xfrm>
            <a:off x="8872636" y="3346582"/>
            <a:ext cx="859536" cy="859536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52051108-9FD3-4D90-85C2-7B95C908E895}"/>
              </a:ext>
            </a:extLst>
          </p:cNvPr>
          <p:cNvSpPr/>
          <p:nvPr/>
        </p:nvSpPr>
        <p:spPr>
          <a:xfrm>
            <a:off x="7883774" y="3353430"/>
            <a:ext cx="859536" cy="859536"/>
          </a:xfrm>
          <a:prstGeom prst="ellipse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F9429DF2-EC22-41DE-9A45-41BC3273A420}"/>
              </a:ext>
            </a:extLst>
          </p:cNvPr>
          <p:cNvSpPr txBox="1"/>
          <p:nvPr/>
        </p:nvSpPr>
        <p:spPr bwMode="auto">
          <a:xfrm>
            <a:off x="7797397" y="4300213"/>
            <a:ext cx="123399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Xiomara Rodríguez,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47D1E97E-9A93-4C7A-B11A-CD27CF446E62}"/>
              </a:ext>
            </a:extLst>
          </p:cNvPr>
          <p:cNvSpPr txBox="1"/>
          <p:nvPr/>
        </p:nvSpPr>
        <p:spPr bwMode="auto">
          <a:xfrm>
            <a:off x="8844423" y="4300213"/>
            <a:ext cx="95110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Daniel Cuellar,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D39263E0-5574-4CF9-8428-E4B48BE278F7}"/>
              </a:ext>
            </a:extLst>
          </p:cNvPr>
          <p:cNvSpPr/>
          <p:nvPr/>
        </p:nvSpPr>
        <p:spPr>
          <a:xfrm>
            <a:off x="9860658" y="3340484"/>
            <a:ext cx="859536" cy="859536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C6C15EBC-15DA-4587-ACC2-AD0390E6B26F}"/>
              </a:ext>
            </a:extLst>
          </p:cNvPr>
          <p:cNvSpPr txBox="1"/>
          <p:nvPr/>
        </p:nvSpPr>
        <p:spPr bwMode="auto">
          <a:xfrm>
            <a:off x="9860658" y="4292507"/>
            <a:ext cx="123399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Maria Wilches,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028" name="Imagen 1027">
            <a:extLst>
              <a:ext uri="{FF2B5EF4-FFF2-40B4-BE49-F238E27FC236}">
                <a16:creationId xmlns:a16="http://schemas.microsoft.com/office/drawing/2014/main" id="{681DB261-D9AE-45A0-A1E3-5A94B8BC0B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76002" y="3299853"/>
            <a:ext cx="946237" cy="916434"/>
          </a:xfrm>
          <a:prstGeom prst="rect">
            <a:avLst/>
          </a:prstGeom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3C54724E-610C-4CE3-A088-E0A19E7102FE}"/>
              </a:ext>
            </a:extLst>
          </p:cNvPr>
          <p:cNvSpPr txBox="1"/>
          <p:nvPr/>
        </p:nvSpPr>
        <p:spPr bwMode="auto">
          <a:xfrm>
            <a:off x="10891769" y="4292962"/>
            <a:ext cx="1233993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Diego Salazar,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s-CO" sz="900" dirty="0">
              <a:solidFill>
                <a:srgbClr val="000000"/>
              </a:solidFill>
              <a:latin typeface="+mj-lt"/>
            </a:endParaRPr>
          </a:p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F060CE-1D71-28C4-F20F-5992F23EA50E}"/>
              </a:ext>
            </a:extLst>
          </p:cNvPr>
          <p:cNvSpPr txBox="1"/>
          <p:nvPr/>
        </p:nvSpPr>
        <p:spPr bwMode="auto">
          <a:xfrm>
            <a:off x="3216324" y="6194268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Daniel Yamin, </a:t>
            </a: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71BB30-67F7-29AB-FC39-CA87ADDD0FC4}"/>
              </a:ext>
            </a:extLst>
          </p:cNvPr>
          <p:cNvSpPr txBox="1"/>
          <p:nvPr/>
        </p:nvSpPr>
        <p:spPr bwMode="auto">
          <a:xfrm>
            <a:off x="4228870" y="6194268"/>
            <a:ext cx="1233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000" b="1">
                <a:solidFill>
                  <a:srgbClr val="000000"/>
                </a:solidFill>
                <a:latin typeface="+mj-lt"/>
              </a:rPr>
              <a:t>Natalia Pacheco, </a:t>
            </a:r>
            <a:endParaRPr lang="es-CO" sz="1000" b="1" dirty="0">
              <a:solidFill>
                <a:srgbClr val="000000"/>
              </a:solidFill>
              <a:latin typeface="+mj-lt"/>
            </a:endParaRPr>
          </a:p>
          <a:p>
            <a:r>
              <a:rPr lang="es-CO" sz="1000" b="1" dirty="0">
                <a:solidFill>
                  <a:srgbClr val="000000"/>
                </a:solidFill>
                <a:latin typeface="+mj-lt"/>
              </a:rPr>
              <a:t>M. Sc.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68D2736-9FB3-94CB-F60D-EF65700CC1C0}"/>
              </a:ext>
            </a:extLst>
          </p:cNvPr>
          <p:cNvSpPr/>
          <p:nvPr/>
        </p:nvSpPr>
        <p:spPr>
          <a:xfrm>
            <a:off x="3254947" y="5344022"/>
            <a:ext cx="859536" cy="868931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ED7D635-F296-1F6D-64EE-65DE20B7F38A}"/>
              </a:ext>
            </a:extLst>
          </p:cNvPr>
          <p:cNvSpPr/>
          <p:nvPr/>
        </p:nvSpPr>
        <p:spPr>
          <a:xfrm>
            <a:off x="4300873" y="5323380"/>
            <a:ext cx="859536" cy="868931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6B5639B-5EDD-FEC7-F492-3C1D1B5941A5}"/>
              </a:ext>
            </a:extLst>
          </p:cNvPr>
          <p:cNvSpPr/>
          <p:nvPr/>
        </p:nvSpPr>
        <p:spPr>
          <a:xfrm>
            <a:off x="10091042" y="1313229"/>
            <a:ext cx="859536" cy="868931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CDDAAA-EBAF-E750-EEE8-D9060C6679C6}"/>
              </a:ext>
            </a:extLst>
          </p:cNvPr>
          <p:cNvSpPr txBox="1"/>
          <p:nvPr/>
        </p:nvSpPr>
        <p:spPr bwMode="auto">
          <a:xfrm>
            <a:off x="5695522" y="2242964"/>
            <a:ext cx="1139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Juan Perez,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Ph.D.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1A3E758-2C2E-0303-DE35-BD88754985CB}"/>
              </a:ext>
            </a:extLst>
          </p:cNvPr>
          <p:cNvSpPr/>
          <p:nvPr/>
        </p:nvSpPr>
        <p:spPr>
          <a:xfrm>
            <a:off x="5703123" y="1361466"/>
            <a:ext cx="859536" cy="868931"/>
          </a:xfrm>
          <a:prstGeom prst="ellipse">
            <a:avLst/>
          </a:prstGeom>
          <a:blipFill>
            <a:blip r:embed="rId2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932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524CBF-925D-4519-BA70-28AFB191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E003EB-6ABF-42AE-BC2A-A70CD902FD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sz="1400" b="1" dirty="0"/>
              <a:t>Autores</a:t>
            </a:r>
            <a:endParaRPr lang="en-US" sz="14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CE7E50C-8524-4D9B-80A9-DB1CB19D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72" y="67360"/>
            <a:ext cx="6725963" cy="346000"/>
          </a:xfrm>
        </p:spPr>
        <p:txBody>
          <a:bodyPr/>
          <a:lstStyle/>
          <a:p>
            <a:r>
              <a:rPr lang="en-GB" b="1" dirty="0" err="1"/>
              <a:t>Título</a:t>
            </a:r>
            <a:r>
              <a:rPr lang="en-GB" b="1" dirty="0"/>
              <a:t> </a:t>
            </a:r>
            <a:r>
              <a:rPr lang="en-GB" b="1" dirty="0" err="1"/>
              <a:t>investigación</a:t>
            </a:r>
            <a:endParaRPr lang="en-US" b="1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AC25AB6-B8E6-45B8-B879-305671CB0DBD}"/>
              </a:ext>
            </a:extLst>
          </p:cNvPr>
          <p:cNvSpPr/>
          <p:nvPr/>
        </p:nvSpPr>
        <p:spPr>
          <a:xfrm>
            <a:off x="508477" y="906143"/>
            <a:ext cx="2634116" cy="341373"/>
          </a:xfrm>
          <a:prstGeom prst="roundRect">
            <a:avLst/>
          </a:prstGeom>
          <a:solidFill>
            <a:srgbClr val="3336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Descripción</a:t>
            </a:r>
            <a:r>
              <a:rPr lang="en-US" sz="1600" dirty="0"/>
              <a:t> del </a:t>
            </a:r>
            <a:r>
              <a:rPr lang="en-US" sz="1600" dirty="0" err="1"/>
              <a:t>problema</a:t>
            </a:r>
            <a:endParaRPr lang="en-US" sz="16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E9624FA-FA7B-400C-948B-DA152314F1D1}"/>
              </a:ext>
            </a:extLst>
          </p:cNvPr>
          <p:cNvSpPr/>
          <p:nvPr/>
        </p:nvSpPr>
        <p:spPr>
          <a:xfrm>
            <a:off x="508477" y="3515893"/>
            <a:ext cx="2781261" cy="341373"/>
          </a:xfrm>
          <a:prstGeom prst="roundRect">
            <a:avLst/>
          </a:prstGeom>
          <a:solidFill>
            <a:srgbClr val="3336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Resultados</a:t>
            </a:r>
            <a:r>
              <a:rPr lang="en-US" sz="1600" dirty="0"/>
              <a:t> y </a:t>
            </a:r>
            <a:r>
              <a:rPr lang="en-US" sz="1600" dirty="0" err="1"/>
              <a:t>conclusiones</a:t>
            </a:r>
            <a:endParaRPr lang="en-US" sz="16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BB0D81-E776-4C7D-9931-93E092CB0CEC}"/>
              </a:ext>
            </a:extLst>
          </p:cNvPr>
          <p:cNvSpPr/>
          <p:nvPr/>
        </p:nvSpPr>
        <p:spPr>
          <a:xfrm>
            <a:off x="7049731" y="922962"/>
            <a:ext cx="2297470" cy="341373"/>
          </a:xfrm>
          <a:prstGeom prst="roundRect">
            <a:avLst/>
          </a:prstGeom>
          <a:solidFill>
            <a:srgbClr val="3336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Metodología</a:t>
            </a:r>
            <a:endParaRPr lang="en-US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535F079-17D0-4F63-A7E4-D0A707BBDED1}"/>
              </a:ext>
            </a:extLst>
          </p:cNvPr>
          <p:cNvSpPr txBox="1"/>
          <p:nvPr/>
        </p:nvSpPr>
        <p:spPr bwMode="auto">
          <a:xfrm>
            <a:off x="445140" y="6373326"/>
            <a:ext cx="22571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" dirty="0"/>
              <a:t>[DOI]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E3F8016-5FAF-4406-8112-ADF18463DC4C}"/>
              </a:ext>
            </a:extLst>
          </p:cNvPr>
          <p:cNvSpPr/>
          <p:nvPr/>
        </p:nvSpPr>
        <p:spPr>
          <a:xfrm>
            <a:off x="7049730" y="1316477"/>
            <a:ext cx="4863411" cy="2524461"/>
          </a:xfrm>
          <a:prstGeom prst="roundRect">
            <a:avLst>
              <a:gd name="adj" fmla="val 376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E005134-D8C8-4247-B504-83F0B7C14662}"/>
              </a:ext>
            </a:extLst>
          </p:cNvPr>
          <p:cNvSpPr/>
          <p:nvPr/>
        </p:nvSpPr>
        <p:spPr>
          <a:xfrm>
            <a:off x="508477" y="1316478"/>
            <a:ext cx="6476400" cy="2084545"/>
          </a:xfrm>
          <a:prstGeom prst="roundRect">
            <a:avLst>
              <a:gd name="adj" fmla="val 376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36D31E15-DA48-44F1-A792-99B27DCCD285}"/>
              </a:ext>
            </a:extLst>
          </p:cNvPr>
          <p:cNvSpPr/>
          <p:nvPr/>
        </p:nvSpPr>
        <p:spPr>
          <a:xfrm>
            <a:off x="508475" y="3892688"/>
            <a:ext cx="11404665" cy="2428889"/>
          </a:xfrm>
          <a:prstGeom prst="roundRect">
            <a:avLst>
              <a:gd name="adj" fmla="val 3761"/>
            </a:avLst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6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35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5EE475C-B187-4DEE-5F3E-77CF7FA3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56A4E1F-BD4B-C0F3-E2BD-15F288BA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0A0DA6-B7D2-82A2-8DEA-199A4A40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40EC66-9A11-AD13-B538-4F2C6EC6B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12A481E-E9D6-0243-F682-E368E1F79A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102CE4-2C3B-B9D0-0ECA-CE4BCAA7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5C41C9-744D-9D76-6E45-9DB2ED33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17BA3A-B53B-2181-34C8-9AFA63C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6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DCA9F0C-918B-DEC6-5BA9-58BE5AF2BE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C86D1B-359D-48C6-4C87-DB8C96E8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3230A-A7C0-80ED-91C4-049AE61E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972761-05DC-5384-1479-4DEE9D3CE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2398759-EE75-6DF8-5447-4DF0CABA5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C01E91-E5CF-8EC2-9848-5B2FC3F5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D9EE40-A938-3D3C-A5C7-81BF9DE2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72BC86-E97F-9311-D17A-3CB4FF2E2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00330D-7D09-C6C6-B82A-E0871B6E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2FB161-D0F4-29A7-3CCC-43305D3B2F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A57F169-F20B-A997-7D08-A527B77B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E9084E-D95D-22D0-8384-81BC28ED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392AB5-180A-87DC-34C3-E30218731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9473" y="1493838"/>
            <a:ext cx="3235036" cy="4881204"/>
          </a:xfrm>
        </p:spPr>
        <p:txBody>
          <a:bodyPr/>
          <a:lstStyle/>
          <a:p>
            <a:pPr algn="ctr"/>
            <a:r>
              <a:rPr lang="es-CO" dirty="0"/>
              <a:t>¡Gracias!</a:t>
            </a:r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¿Preguntas? </a:t>
            </a:r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Autor 1 &lt;</a:t>
            </a:r>
            <a:r>
              <a:rPr lang="es-CO" dirty="0" err="1"/>
              <a:t>login</a:t>
            </a:r>
            <a:r>
              <a:rPr lang="es-CO" dirty="0"/>
              <a:t>&gt;</a:t>
            </a:r>
          </a:p>
          <a:p>
            <a:pPr algn="ctr"/>
            <a:r>
              <a:rPr lang="es-CO" dirty="0"/>
              <a:t>Autor 2 &lt;</a:t>
            </a:r>
            <a:r>
              <a:rPr lang="es-CO" dirty="0" err="1"/>
              <a:t>login</a:t>
            </a:r>
            <a:r>
              <a:rPr lang="es-CO" dirty="0"/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DFF455-8E57-8161-1386-2ACD63419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95" y="3825603"/>
            <a:ext cx="1779908" cy="1779908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D19C4FD-6C6D-AAC3-00CC-056A45B8ECD4}"/>
              </a:ext>
            </a:extLst>
          </p:cNvPr>
          <p:cNvGrpSpPr/>
          <p:nvPr/>
        </p:nvGrpSpPr>
        <p:grpSpPr>
          <a:xfrm>
            <a:off x="6799398" y="1999862"/>
            <a:ext cx="3752393" cy="1172829"/>
            <a:chOff x="5129049" y="248570"/>
            <a:chExt cx="3752393" cy="1172829"/>
          </a:xfrm>
        </p:grpSpPr>
        <p:pic>
          <p:nvPicPr>
            <p:cNvPr id="8" name="Picture 28">
              <a:extLst>
                <a:ext uri="{FF2B5EF4-FFF2-40B4-BE49-F238E27FC236}">
                  <a16:creationId xmlns:a16="http://schemas.microsoft.com/office/drawing/2014/main" id="{95294703-FE1B-BE07-44C3-19F3F81D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049" y="248570"/>
              <a:ext cx="697226" cy="1109631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2B5556E2-0717-A898-86DD-5FB784C2A22A}"/>
                </a:ext>
              </a:extLst>
            </p:cNvPr>
            <p:cNvSpPr txBox="1"/>
            <p:nvPr/>
          </p:nvSpPr>
          <p:spPr>
            <a:xfrm>
              <a:off x="5784501" y="248613"/>
              <a:ext cx="3096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dirty="0">
                  <a:latin typeface="Bahnschrift Light Condensed" panose="020B0502040204020203" pitchFamily="34" charset="0"/>
                </a:rPr>
                <a:t>Centro para la Optimización y la Probabilidad Aplicada </a:t>
              </a:r>
              <a:endParaRPr lang="en-US" sz="2400" dirty="0">
                <a:latin typeface="Bahnschrift Light Condensed" panose="020B0502040204020203" pitchFamily="34" charset="0"/>
              </a:endParaRPr>
            </a:p>
          </p:txBody>
        </p:sp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0500EB9C-861D-51A6-392A-A37799A4B7F4}"/>
                </a:ext>
              </a:extLst>
            </p:cNvPr>
            <p:cNvSpPr txBox="1"/>
            <p:nvPr/>
          </p:nvSpPr>
          <p:spPr>
            <a:xfrm>
              <a:off x="7015054" y="959734"/>
              <a:ext cx="1162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>
                  <a:latin typeface="Bahnschrift SemiLight Condensed" panose="020B0502040204020203" pitchFamily="34" charset="0"/>
                  <a:ea typeface="CMU Concrete" panose="02000603000000000000" pitchFamily="2" charset="0"/>
                  <a:cs typeface="CMU Concrete" panose="02000603000000000000" pitchFamily="2" charset="0"/>
                </a:rPr>
                <a:t>COPA</a:t>
              </a:r>
              <a:endParaRPr lang="en-US" sz="2400">
                <a:latin typeface="Bahnschrift SemiLight Condensed" panose="020B0502040204020203" pitchFamily="34" charset="0"/>
                <a:ea typeface="CMU Concrete" panose="02000603000000000000" pitchFamily="2" charset="0"/>
                <a:cs typeface="CMU Concrete" panose="02000603000000000000" pitchFamily="2" charset="0"/>
              </a:endParaRPr>
            </a:p>
          </p:txBody>
        </p:sp>
        <p:cxnSp>
          <p:nvCxnSpPr>
            <p:cNvPr id="11" name="Straight Connector 36">
              <a:extLst>
                <a:ext uri="{FF2B5EF4-FFF2-40B4-BE49-F238E27FC236}">
                  <a16:creationId xmlns:a16="http://schemas.microsoft.com/office/drawing/2014/main" id="{9FFBE1D5-6248-A346-61A6-DEFF293DA677}"/>
                </a:ext>
              </a:extLst>
            </p:cNvPr>
            <p:cNvCxnSpPr>
              <a:cxnSpLocks/>
            </p:cNvCxnSpPr>
            <p:nvPr/>
          </p:nvCxnSpPr>
          <p:spPr>
            <a:xfrm>
              <a:off x="6129287" y="1180024"/>
              <a:ext cx="83931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7">
              <a:extLst>
                <a:ext uri="{FF2B5EF4-FFF2-40B4-BE49-F238E27FC236}">
                  <a16:creationId xmlns:a16="http://schemas.microsoft.com/office/drawing/2014/main" id="{3EBAD7D8-F40E-12A3-28F5-F084BAA7F4E0}"/>
                </a:ext>
              </a:extLst>
            </p:cNvPr>
            <p:cNvCxnSpPr>
              <a:cxnSpLocks/>
            </p:cNvCxnSpPr>
            <p:nvPr/>
          </p:nvCxnSpPr>
          <p:spPr>
            <a:xfrm>
              <a:off x="7739993" y="1186940"/>
              <a:ext cx="83886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3675219"/>
      </p:ext>
    </p:extLst>
  </p:cSld>
  <p:clrMapOvr>
    <a:masterClrMapping/>
  </p:clrMapOvr>
</p:sld>
</file>

<file path=ppt/theme/theme1.xml><?xml version="1.0" encoding="utf-8"?>
<a:theme xmlns:a="http://schemas.openxmlformats.org/drawingml/2006/main" name="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3.xml><?xml version="1.0" encoding="utf-8"?>
<a:theme xmlns:a="http://schemas.openxmlformats.org/drawingml/2006/main" name="2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4.xml><?xml version="1.0" encoding="utf-8"?>
<a:theme xmlns:a="http://schemas.openxmlformats.org/drawingml/2006/main" name="4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5.xml><?xml version="1.0" encoding="utf-8"?>
<a:theme xmlns:a="http://schemas.openxmlformats.org/drawingml/2006/main" name="3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6.xml><?xml version="1.0" encoding="utf-8"?>
<a:theme xmlns:a="http://schemas.openxmlformats.org/drawingml/2006/main" name="Purple_COPA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7.xml><?xml version="1.0" encoding="utf-8"?>
<a:theme xmlns:a="http://schemas.openxmlformats.org/drawingml/2006/main" name="Light blu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8.xml><?xml version="1.0" encoding="utf-8"?>
<a:theme xmlns:a="http://schemas.openxmlformats.org/drawingml/2006/main" name="Yellow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9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a28e69-1069-46f5-8f10-64088b7fd2c2" xsi:nil="true"/>
    <lcf76f155ced4ddcb4097134ff3c332f xmlns="640e048b-1c96-4549-9572-0e6b830b8c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FF8C832384964E97CCC08DE3F3CB67" ma:contentTypeVersion="12" ma:contentTypeDescription="Crear nuevo documento." ma:contentTypeScope="" ma:versionID="444997ec758d37a98b801160628276eb">
  <xsd:schema xmlns:xsd="http://www.w3.org/2001/XMLSchema" xmlns:xs="http://www.w3.org/2001/XMLSchema" xmlns:p="http://schemas.microsoft.com/office/2006/metadata/properties" xmlns:ns2="640e048b-1c96-4549-9572-0e6b830b8c11" xmlns:ns3="aea28e69-1069-46f5-8f10-64088b7fd2c2" targetNamespace="http://schemas.microsoft.com/office/2006/metadata/properties" ma:root="true" ma:fieldsID="989b112851098803d4b3aacd1dd90e69" ns2:_="" ns3:_="">
    <xsd:import namespace="640e048b-1c96-4549-9572-0e6b830b8c11"/>
    <xsd:import namespace="aea28e69-1069-46f5-8f10-64088b7fd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e048b-1c96-4549-9572-0e6b830b8c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a38e7027-190f-4f90-8839-9f8250567d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28e69-1069-46f5-8f10-64088b7fd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4382d397-09df-4445-a64c-9362ed996ce9}" ma:internalName="TaxCatchAll" ma:showField="CatchAllData" ma:web="aea28e69-1069-46f5-8f10-64088b7fd2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E0FC67-AF7E-4C37-A969-E1A083497020}">
  <ds:schemaRefs>
    <ds:schemaRef ds:uri="af305c77-d637-47e3-a329-9bc6939b8d86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00e6a28-f097-4d16-a564-bd665328493a"/>
    <ds:schemaRef ds:uri="aea28e69-1069-46f5-8f10-64088b7fd2c2"/>
    <ds:schemaRef ds:uri="640e048b-1c96-4549-9572-0e6b830b8c11"/>
  </ds:schemaRefs>
</ds:datastoreItem>
</file>

<file path=customXml/itemProps2.xml><?xml version="1.0" encoding="utf-8"?>
<ds:datastoreItem xmlns:ds="http://schemas.openxmlformats.org/officeDocument/2006/customXml" ds:itemID="{744189D2-FB8E-410D-851B-68929B331D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4C7F5D-4A4B-4F12-983E-A96720439D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0e048b-1c96-4549-9572-0e6b830b8c11"/>
    <ds:schemaRef ds:uri="aea28e69-1069-46f5-8f10-64088b7fd2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2880</TotalTime>
  <Words>287</Words>
  <Application>Microsoft Office PowerPoint</Application>
  <PresentationFormat>Panorámica</PresentationFormat>
  <Paragraphs>95</Paragraphs>
  <Slides>11</Slides>
  <Notes>2</Notes>
  <HiddenSlides>2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11</vt:i4>
      </vt:variant>
    </vt:vector>
  </HeadingPairs>
  <TitlesOfParts>
    <vt:vector size="27" baseType="lpstr">
      <vt:lpstr>Arial</vt:lpstr>
      <vt:lpstr>Bahnschrift Light Condensed</vt:lpstr>
      <vt:lpstr>Bahnschrift SemiBold SemiConden</vt:lpstr>
      <vt:lpstr>Bahnschrift SemiLight Condensed</vt:lpstr>
      <vt:lpstr>Calibri</vt:lpstr>
      <vt:lpstr>Calibri Light</vt:lpstr>
      <vt:lpstr>Wingdings</vt:lpstr>
      <vt:lpstr>Purple</vt:lpstr>
      <vt:lpstr>1_Purple</vt:lpstr>
      <vt:lpstr>2_Purple</vt:lpstr>
      <vt:lpstr>4_Purple</vt:lpstr>
      <vt:lpstr>3_Purple</vt:lpstr>
      <vt:lpstr>Purple_COPA</vt:lpstr>
      <vt:lpstr>Light blue</vt:lpstr>
      <vt:lpstr>Yellow</vt:lpstr>
      <vt:lpstr>Diseño personalizado</vt:lpstr>
      <vt:lpstr>Título</vt:lpstr>
      <vt:lpstr>COPA members</vt:lpstr>
      <vt:lpstr>Título investigación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COPA Welcome Meeting 2020-20</dc:title>
  <dc:creator>Daniel Suarez</dc:creator>
  <cp:lastModifiedBy>Alfaima Lucia Solano Blanco</cp:lastModifiedBy>
  <cp:revision>4</cp:revision>
  <dcterms:created xsi:type="dcterms:W3CDTF">2020-08-26T19:13:01Z</dcterms:created>
  <dcterms:modified xsi:type="dcterms:W3CDTF">2022-09-01T13:47:25Z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0x010100B0FF8C832384964E97CCC08DE3F3CB67</vt:lpwstr>
  </property>
  <property fmtid="{D5CDD505-2E9C-101B-9397-08002B2CF9AE}" pid="3" name="MediaServiceImageTags">
    <vt:lpwstr/>
  </property>
</Properties>
</file>